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 id="2147483648" r:id="rId5"/>
  </p:sldMasterIdLst>
  <p:notesMasterIdLst>
    <p:notesMasterId r:id="rId17"/>
  </p:notesMasterIdLst>
  <p:handoutMasterIdLst>
    <p:handoutMasterId r:id="rId18"/>
  </p:handoutMasterIdLst>
  <p:sldIdLst>
    <p:sldId id="780" r:id="rId6"/>
    <p:sldId id="784" r:id="rId7"/>
    <p:sldId id="782" r:id="rId8"/>
    <p:sldId id="785" r:id="rId9"/>
    <p:sldId id="790" r:id="rId10"/>
    <p:sldId id="791" r:id="rId11"/>
    <p:sldId id="793" r:id="rId12"/>
    <p:sldId id="794" r:id="rId13"/>
    <p:sldId id="795" r:id="rId14"/>
    <p:sldId id="796" r:id="rId15"/>
    <p:sldId id="792" r:id="rId16"/>
  </p:sldIdLst>
  <p:sldSz cx="9144000" cy="6858000" type="screen4x3"/>
  <p:notesSz cx="6669088" cy="9928225"/>
  <p:defaultTextStyle>
    <a:defPPr>
      <a:defRPr lang="en-US"/>
    </a:defPPr>
    <a:lvl1pPr algn="l" rtl="0" fontAlgn="base">
      <a:spcBef>
        <a:spcPct val="0"/>
      </a:spcBef>
      <a:spcAft>
        <a:spcPct val="0"/>
      </a:spcAft>
      <a:defRPr sz="2000" kern="1200">
        <a:solidFill>
          <a:schemeClr val="tx1"/>
        </a:solidFill>
        <a:latin typeface="Utopia Std" pitchFamily="18" charset="0"/>
        <a:ea typeface="+mn-ea"/>
        <a:cs typeface="Arial" charset="0"/>
      </a:defRPr>
    </a:lvl1pPr>
    <a:lvl2pPr marL="457200" algn="l" rtl="0" fontAlgn="base">
      <a:spcBef>
        <a:spcPct val="0"/>
      </a:spcBef>
      <a:spcAft>
        <a:spcPct val="0"/>
      </a:spcAft>
      <a:defRPr sz="2000" kern="1200">
        <a:solidFill>
          <a:schemeClr val="tx1"/>
        </a:solidFill>
        <a:latin typeface="Utopia Std" pitchFamily="18" charset="0"/>
        <a:ea typeface="+mn-ea"/>
        <a:cs typeface="Arial" charset="0"/>
      </a:defRPr>
    </a:lvl2pPr>
    <a:lvl3pPr marL="914400" algn="l" rtl="0" fontAlgn="base">
      <a:spcBef>
        <a:spcPct val="0"/>
      </a:spcBef>
      <a:spcAft>
        <a:spcPct val="0"/>
      </a:spcAft>
      <a:defRPr sz="2000" kern="1200">
        <a:solidFill>
          <a:schemeClr val="tx1"/>
        </a:solidFill>
        <a:latin typeface="Utopia Std" pitchFamily="18" charset="0"/>
        <a:ea typeface="+mn-ea"/>
        <a:cs typeface="Arial" charset="0"/>
      </a:defRPr>
    </a:lvl3pPr>
    <a:lvl4pPr marL="1371600" algn="l" rtl="0" fontAlgn="base">
      <a:spcBef>
        <a:spcPct val="0"/>
      </a:spcBef>
      <a:spcAft>
        <a:spcPct val="0"/>
      </a:spcAft>
      <a:defRPr sz="2000" kern="1200">
        <a:solidFill>
          <a:schemeClr val="tx1"/>
        </a:solidFill>
        <a:latin typeface="Utopia Std" pitchFamily="18" charset="0"/>
        <a:ea typeface="+mn-ea"/>
        <a:cs typeface="Arial" charset="0"/>
      </a:defRPr>
    </a:lvl4pPr>
    <a:lvl5pPr marL="1828800" algn="l" rtl="0" fontAlgn="base">
      <a:spcBef>
        <a:spcPct val="0"/>
      </a:spcBef>
      <a:spcAft>
        <a:spcPct val="0"/>
      </a:spcAft>
      <a:defRPr sz="2000" kern="1200">
        <a:solidFill>
          <a:schemeClr val="tx1"/>
        </a:solidFill>
        <a:latin typeface="Utopia Std" pitchFamily="18" charset="0"/>
        <a:ea typeface="+mn-ea"/>
        <a:cs typeface="Arial" charset="0"/>
      </a:defRPr>
    </a:lvl5pPr>
    <a:lvl6pPr marL="2286000" algn="l" defTabSz="914400" rtl="0" eaLnBrk="1" latinLnBrk="0" hangingPunct="1">
      <a:defRPr sz="2000" kern="1200">
        <a:solidFill>
          <a:schemeClr val="tx1"/>
        </a:solidFill>
        <a:latin typeface="Utopia Std" pitchFamily="18" charset="0"/>
        <a:ea typeface="+mn-ea"/>
        <a:cs typeface="Arial" charset="0"/>
      </a:defRPr>
    </a:lvl6pPr>
    <a:lvl7pPr marL="2743200" algn="l" defTabSz="914400" rtl="0" eaLnBrk="1" latinLnBrk="0" hangingPunct="1">
      <a:defRPr sz="2000" kern="1200">
        <a:solidFill>
          <a:schemeClr val="tx1"/>
        </a:solidFill>
        <a:latin typeface="Utopia Std" pitchFamily="18" charset="0"/>
        <a:ea typeface="+mn-ea"/>
        <a:cs typeface="Arial" charset="0"/>
      </a:defRPr>
    </a:lvl7pPr>
    <a:lvl8pPr marL="3200400" algn="l" defTabSz="914400" rtl="0" eaLnBrk="1" latinLnBrk="0" hangingPunct="1">
      <a:defRPr sz="2000" kern="1200">
        <a:solidFill>
          <a:schemeClr val="tx1"/>
        </a:solidFill>
        <a:latin typeface="Utopia Std" pitchFamily="18" charset="0"/>
        <a:ea typeface="+mn-ea"/>
        <a:cs typeface="Arial" charset="0"/>
      </a:defRPr>
    </a:lvl8pPr>
    <a:lvl9pPr marL="3657600" algn="l" defTabSz="914400" rtl="0" eaLnBrk="1" latinLnBrk="0" hangingPunct="1">
      <a:defRPr sz="2000" kern="1200">
        <a:solidFill>
          <a:schemeClr val="tx1"/>
        </a:solidFill>
        <a:latin typeface="Utopia Std"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E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753" autoAdjust="0"/>
  </p:normalViewPr>
  <p:slideViewPr>
    <p:cSldViewPr snapToGrid="0">
      <p:cViewPr varScale="1">
        <p:scale>
          <a:sx n="57" d="100"/>
          <a:sy n="57" d="100"/>
        </p:scale>
        <p:origin x="2194" y="43"/>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26"/>
        <p:guide pos="210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AFDE9F-F29F-4B07-8C6C-7CD9EC292465}"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GB"/>
        </a:p>
      </dgm:t>
    </dgm:pt>
    <dgm:pt modelId="{A38DA7EE-7AC8-48F8-AA1B-CCD89C757566}">
      <dgm:prSet phldrT="[Text]"/>
      <dgm:spPr/>
      <dgm:t>
        <a:bodyPr/>
        <a:lstStyle/>
        <a:p>
          <a:r>
            <a:rPr lang="en-GB" b="1"/>
            <a:t>Unit 1:  Analysing and comparing texts </a:t>
          </a:r>
        </a:p>
      </dgm:t>
    </dgm:pt>
    <dgm:pt modelId="{F3A2F0A7-D86E-466E-BD44-C115D1BF2335}" type="parTrans" cxnId="{6CE3DCF2-A3C7-4D87-9433-26E0F3712FDA}">
      <dgm:prSet/>
      <dgm:spPr/>
      <dgm:t>
        <a:bodyPr/>
        <a:lstStyle/>
        <a:p>
          <a:endParaRPr lang="en-GB"/>
        </a:p>
      </dgm:t>
    </dgm:pt>
    <dgm:pt modelId="{8455015C-524F-418A-9057-F58D2DBA8EC5}" type="sibTrans" cxnId="{6CE3DCF2-A3C7-4D87-9433-26E0F3712FDA}">
      <dgm:prSet/>
      <dgm:spPr/>
      <dgm:t>
        <a:bodyPr/>
        <a:lstStyle/>
        <a:p>
          <a:endParaRPr lang="en-GB"/>
        </a:p>
      </dgm:t>
    </dgm:pt>
    <dgm:pt modelId="{B9C478A1-6B13-4719-ABFC-8C0CC035BA8E}">
      <dgm:prSet phldrT="[Text]"/>
      <dgm:spPr/>
      <dgm:t>
        <a:bodyPr/>
        <a:lstStyle/>
        <a:p>
          <a:r>
            <a:rPr lang="en-GB" b="1"/>
            <a:t>Introduction to linguistic, close textual analysis </a:t>
          </a:r>
        </a:p>
      </dgm:t>
    </dgm:pt>
    <dgm:pt modelId="{0C9EAEF7-832D-4B98-92D6-D3C7C4D20EF8}" type="parTrans" cxnId="{7CE1B9C7-1F87-4E5C-9D78-51577E25AB81}">
      <dgm:prSet/>
      <dgm:spPr/>
      <dgm:t>
        <a:bodyPr/>
        <a:lstStyle/>
        <a:p>
          <a:endParaRPr lang="en-GB"/>
        </a:p>
      </dgm:t>
    </dgm:pt>
    <dgm:pt modelId="{A12F6128-C845-465D-95EA-44774B6498EC}" type="sibTrans" cxnId="{7CE1B9C7-1F87-4E5C-9D78-51577E25AB81}">
      <dgm:prSet/>
      <dgm:spPr/>
      <dgm:t>
        <a:bodyPr/>
        <a:lstStyle/>
        <a:p>
          <a:endParaRPr lang="en-GB"/>
        </a:p>
      </dgm:t>
    </dgm:pt>
    <dgm:pt modelId="{0226BA26-87A2-46CC-A108-0E2D1BA3F204}">
      <dgm:prSet phldrT="[Text]"/>
      <dgm:spPr/>
      <dgm:t>
        <a:bodyPr/>
        <a:lstStyle/>
        <a:p>
          <a:r>
            <a:rPr lang="en-GB" b="1"/>
            <a:t>Unit 2: Gender and Power</a:t>
          </a:r>
        </a:p>
      </dgm:t>
    </dgm:pt>
    <dgm:pt modelId="{FE7DD439-A5BF-48B5-BD06-4088B99B17B3}" type="parTrans" cxnId="{BD6AC8CA-CC49-44B9-BACF-C33D2A7925D6}">
      <dgm:prSet/>
      <dgm:spPr/>
      <dgm:t>
        <a:bodyPr/>
        <a:lstStyle/>
        <a:p>
          <a:endParaRPr lang="en-GB"/>
        </a:p>
      </dgm:t>
    </dgm:pt>
    <dgm:pt modelId="{20B7CA1E-496E-4C40-8033-9A81C7362C11}" type="sibTrans" cxnId="{BD6AC8CA-CC49-44B9-BACF-C33D2A7925D6}">
      <dgm:prSet/>
      <dgm:spPr/>
      <dgm:t>
        <a:bodyPr/>
        <a:lstStyle/>
        <a:p>
          <a:endParaRPr lang="en-GB"/>
        </a:p>
      </dgm:t>
    </dgm:pt>
    <dgm:pt modelId="{063C2487-789A-4C70-8370-3DA194D00479}">
      <dgm:prSet phldrT="[Text]"/>
      <dgm:spPr/>
      <dgm:t>
        <a:bodyPr/>
        <a:lstStyle/>
        <a:p>
          <a:r>
            <a:rPr lang="en-GB" b="1"/>
            <a:t>Unit 3: Language acquisition and change </a:t>
          </a:r>
        </a:p>
      </dgm:t>
    </dgm:pt>
    <dgm:pt modelId="{CDA12AB4-3597-4C65-8C2C-095831AB91B0}" type="parTrans" cxnId="{968FAA96-42DE-4EE2-8778-5AFD3B80A4AD}">
      <dgm:prSet/>
      <dgm:spPr/>
      <dgm:t>
        <a:bodyPr/>
        <a:lstStyle/>
        <a:p>
          <a:endParaRPr lang="en-GB"/>
        </a:p>
      </dgm:t>
    </dgm:pt>
    <dgm:pt modelId="{708A12AA-EA20-45E8-8CCC-6F1A9E7CA50B}" type="sibTrans" cxnId="{968FAA96-42DE-4EE2-8778-5AFD3B80A4AD}">
      <dgm:prSet/>
      <dgm:spPr/>
      <dgm:t>
        <a:bodyPr/>
        <a:lstStyle/>
        <a:p>
          <a:endParaRPr lang="en-GB"/>
        </a:p>
      </dgm:t>
    </dgm:pt>
    <dgm:pt modelId="{95EE307F-D4F0-488A-A665-F856A597A04E}">
      <dgm:prSet phldrT="[Text]"/>
      <dgm:spPr/>
      <dgm:t>
        <a:bodyPr/>
        <a:lstStyle/>
        <a:p>
          <a:endParaRPr lang="en-GB" b="1"/>
        </a:p>
      </dgm:t>
    </dgm:pt>
    <dgm:pt modelId="{A9B4C1B0-0D03-4562-968C-3D490C9F438C}" type="parTrans" cxnId="{8044495D-74D1-43C5-AB30-C8A36BBFAD25}">
      <dgm:prSet/>
      <dgm:spPr/>
      <dgm:t>
        <a:bodyPr/>
        <a:lstStyle/>
        <a:p>
          <a:endParaRPr lang="en-GB"/>
        </a:p>
      </dgm:t>
    </dgm:pt>
    <dgm:pt modelId="{C7AC004F-E641-4D5F-99B2-6D7D5E0EB5E8}" type="sibTrans" cxnId="{8044495D-74D1-43C5-AB30-C8A36BBFAD25}">
      <dgm:prSet/>
      <dgm:spPr/>
      <dgm:t>
        <a:bodyPr/>
        <a:lstStyle/>
        <a:p>
          <a:endParaRPr lang="en-GB"/>
        </a:p>
      </dgm:t>
    </dgm:pt>
    <dgm:pt modelId="{9F64E6B0-6BEA-43A6-9FDC-AC1C9239A118}">
      <dgm:prSet phldrT="[Text]"/>
      <dgm:spPr/>
      <dgm:t>
        <a:bodyPr/>
        <a:lstStyle/>
        <a:p>
          <a:r>
            <a:rPr lang="en-GB" b="1"/>
            <a:t>Writing about a topical issue</a:t>
          </a:r>
          <a:endParaRPr lang="en-GB" b="1" u="sng"/>
        </a:p>
      </dgm:t>
    </dgm:pt>
    <dgm:pt modelId="{B076CE7F-413E-4BEC-A95D-7AE58178F300}" type="parTrans" cxnId="{6FECF449-9E88-4B14-8989-C92B418CEB85}">
      <dgm:prSet/>
      <dgm:spPr/>
      <dgm:t>
        <a:bodyPr/>
        <a:lstStyle/>
        <a:p>
          <a:endParaRPr lang="en-GB"/>
        </a:p>
      </dgm:t>
    </dgm:pt>
    <dgm:pt modelId="{20DBEF75-ED0A-467A-878F-16E58E08195A}" type="sibTrans" cxnId="{6FECF449-9E88-4B14-8989-C92B418CEB85}">
      <dgm:prSet/>
      <dgm:spPr/>
      <dgm:t>
        <a:bodyPr/>
        <a:lstStyle/>
        <a:p>
          <a:endParaRPr lang="en-GB"/>
        </a:p>
      </dgm:t>
    </dgm:pt>
    <dgm:pt modelId="{06C8A46B-FC7F-4F89-9FD7-FF23F31BDB3A}">
      <dgm:prSet phldrT="[Text]"/>
      <dgm:spPr/>
      <dgm:t>
        <a:bodyPr/>
        <a:lstStyle/>
        <a:p>
          <a:r>
            <a:rPr lang="en-GB" b="1"/>
            <a:t>Learning about comparing and contrasting spoken and written language</a:t>
          </a:r>
        </a:p>
      </dgm:t>
    </dgm:pt>
    <dgm:pt modelId="{B0539543-EEC9-4275-BFD6-7EF860B986C7}" type="parTrans" cxnId="{FA88D4D3-8DAE-4C6E-B8FA-255C5FF0BE36}">
      <dgm:prSet/>
      <dgm:spPr/>
      <dgm:t>
        <a:bodyPr/>
        <a:lstStyle/>
        <a:p>
          <a:endParaRPr lang="en-GB"/>
        </a:p>
      </dgm:t>
    </dgm:pt>
    <dgm:pt modelId="{E4B9C78F-F44A-46DD-8667-E54FBB3145C8}" type="sibTrans" cxnId="{FA88D4D3-8DAE-4C6E-B8FA-255C5FF0BE36}">
      <dgm:prSet/>
      <dgm:spPr/>
      <dgm:t>
        <a:bodyPr/>
        <a:lstStyle/>
        <a:p>
          <a:endParaRPr lang="en-GB"/>
        </a:p>
      </dgm:t>
    </dgm:pt>
    <dgm:pt modelId="{A31C24C4-ED72-436B-82F3-B8C61C976E67}">
      <dgm:prSet phldrT="[Text]"/>
      <dgm:spPr/>
      <dgm:t>
        <a:bodyPr/>
        <a:lstStyle/>
        <a:p>
          <a:r>
            <a:rPr lang="en-GB" b="1"/>
            <a:t> Analysing texts based on gender and power theories</a:t>
          </a:r>
        </a:p>
      </dgm:t>
    </dgm:pt>
    <dgm:pt modelId="{F9B5859B-240C-4733-AD01-9D5CAB07932C}" type="parTrans" cxnId="{49CCF9C8-9AE9-4381-91BB-865A71427E64}">
      <dgm:prSet/>
      <dgm:spPr/>
      <dgm:t>
        <a:bodyPr/>
        <a:lstStyle/>
        <a:p>
          <a:endParaRPr lang="en-GB"/>
        </a:p>
      </dgm:t>
    </dgm:pt>
    <dgm:pt modelId="{1059F91C-AB25-4B4B-BE34-7F83080715BE}" type="sibTrans" cxnId="{49CCF9C8-9AE9-4381-91BB-865A71427E64}">
      <dgm:prSet/>
      <dgm:spPr/>
      <dgm:t>
        <a:bodyPr/>
        <a:lstStyle/>
        <a:p>
          <a:endParaRPr lang="en-GB"/>
        </a:p>
      </dgm:t>
    </dgm:pt>
    <dgm:pt modelId="{69DC5CD1-3F55-49C9-A06A-B127431E4588}">
      <dgm:prSet phldrT="[Text]"/>
      <dgm:spPr/>
      <dgm:t>
        <a:bodyPr/>
        <a:lstStyle/>
        <a:p>
          <a:endParaRPr lang="en-GB" b="1"/>
        </a:p>
      </dgm:t>
    </dgm:pt>
    <dgm:pt modelId="{9D24C9FC-246D-45ED-8EB6-0109396E3D26}" type="parTrans" cxnId="{E02F4576-F6F8-464B-90E7-9E5DE75EF64A}">
      <dgm:prSet/>
      <dgm:spPr/>
      <dgm:t>
        <a:bodyPr/>
        <a:lstStyle/>
        <a:p>
          <a:endParaRPr lang="en-GB"/>
        </a:p>
      </dgm:t>
    </dgm:pt>
    <dgm:pt modelId="{2C751418-3838-4FD1-B230-3C8775E8F234}" type="sibTrans" cxnId="{E02F4576-F6F8-464B-90E7-9E5DE75EF64A}">
      <dgm:prSet/>
      <dgm:spPr/>
      <dgm:t>
        <a:bodyPr/>
        <a:lstStyle/>
        <a:p>
          <a:endParaRPr lang="en-GB"/>
        </a:p>
      </dgm:t>
    </dgm:pt>
    <dgm:pt modelId="{0A385306-8631-4B99-A4F4-417D8CBFD887}">
      <dgm:prSet phldrT="[Text]"/>
      <dgm:spPr/>
      <dgm:t>
        <a:bodyPr/>
        <a:lstStyle/>
        <a:p>
          <a:r>
            <a:rPr lang="en-GB" b="1"/>
            <a:t>Learning about how children acquire language and how language has changed over time.  </a:t>
          </a:r>
        </a:p>
      </dgm:t>
    </dgm:pt>
    <dgm:pt modelId="{82E944BA-4705-4CB6-88FA-77472771B43B}" type="parTrans" cxnId="{390AAF48-FA48-4A5A-9F8A-E0CA215B7FD8}">
      <dgm:prSet/>
      <dgm:spPr/>
      <dgm:t>
        <a:bodyPr/>
        <a:lstStyle/>
        <a:p>
          <a:endParaRPr lang="en-GB"/>
        </a:p>
      </dgm:t>
    </dgm:pt>
    <dgm:pt modelId="{6A9A2CAE-6530-4D53-849A-B060DFD0A2A0}" type="sibTrans" cxnId="{390AAF48-FA48-4A5A-9F8A-E0CA215B7FD8}">
      <dgm:prSet/>
      <dgm:spPr/>
      <dgm:t>
        <a:bodyPr/>
        <a:lstStyle/>
        <a:p>
          <a:endParaRPr lang="en-GB"/>
        </a:p>
      </dgm:t>
    </dgm:pt>
    <dgm:pt modelId="{BA0405D6-6F9A-4571-A047-17FBDEE52946}">
      <dgm:prSet phldrT="[Text]"/>
      <dgm:spPr/>
      <dgm:t>
        <a:bodyPr/>
        <a:lstStyle/>
        <a:p>
          <a:r>
            <a:rPr lang="en-GB" b="1"/>
            <a:t>Unit 4: Coursework</a:t>
          </a:r>
        </a:p>
      </dgm:t>
    </dgm:pt>
    <dgm:pt modelId="{4D3618C1-82F8-4B60-8F13-B1ABB7E0904D}" type="parTrans" cxnId="{D6ABA8C4-F6E8-42F3-8E70-69F1A3895994}">
      <dgm:prSet/>
      <dgm:spPr/>
      <dgm:t>
        <a:bodyPr/>
        <a:lstStyle/>
        <a:p>
          <a:endParaRPr lang="en-GB"/>
        </a:p>
      </dgm:t>
    </dgm:pt>
    <dgm:pt modelId="{0E7FB01D-FDA8-4038-BE52-339D326F80CE}" type="sibTrans" cxnId="{D6ABA8C4-F6E8-42F3-8E70-69F1A3895994}">
      <dgm:prSet/>
      <dgm:spPr/>
      <dgm:t>
        <a:bodyPr/>
        <a:lstStyle/>
        <a:p>
          <a:endParaRPr lang="en-GB"/>
        </a:p>
      </dgm:t>
    </dgm:pt>
    <dgm:pt modelId="{9CD9740F-E1EF-4A9A-93D5-C1439C7663B1}">
      <dgm:prSet phldrT="[Text]"/>
      <dgm:spPr/>
      <dgm:t>
        <a:bodyPr/>
        <a:lstStyle/>
        <a:p>
          <a:r>
            <a:rPr lang="en-GB" b="1"/>
            <a:t>Independent Language Research</a:t>
          </a:r>
        </a:p>
      </dgm:t>
    </dgm:pt>
    <dgm:pt modelId="{06C9A0ED-392A-4EF8-8030-D181514C0DDD}" type="parTrans" cxnId="{D68E4AF2-816D-42CD-BF93-6E37EADDD096}">
      <dgm:prSet/>
      <dgm:spPr/>
      <dgm:t>
        <a:bodyPr/>
        <a:lstStyle/>
        <a:p>
          <a:endParaRPr lang="en-GB"/>
        </a:p>
      </dgm:t>
    </dgm:pt>
    <dgm:pt modelId="{6D856A02-5F5C-4A62-8BBD-9112B584465D}" type="sibTrans" cxnId="{D68E4AF2-816D-42CD-BF93-6E37EADDD096}">
      <dgm:prSet/>
      <dgm:spPr/>
      <dgm:t>
        <a:bodyPr/>
        <a:lstStyle/>
        <a:p>
          <a:endParaRPr lang="en-GB"/>
        </a:p>
      </dgm:t>
    </dgm:pt>
    <dgm:pt modelId="{434ED537-243E-4647-A28F-B5DAD40FFD33}">
      <dgm:prSet/>
      <dgm:spPr/>
      <dgm:t>
        <a:bodyPr/>
        <a:lstStyle/>
        <a:p>
          <a:r>
            <a:rPr lang="en-GB" b="1"/>
            <a:t>Academic poster</a:t>
          </a:r>
        </a:p>
      </dgm:t>
    </dgm:pt>
    <dgm:pt modelId="{728257B2-5D98-407B-AA18-EB8146CEDB0A}" type="parTrans" cxnId="{BFC4F00C-B3A6-4B89-87F9-6F123179B295}">
      <dgm:prSet/>
      <dgm:spPr/>
      <dgm:t>
        <a:bodyPr/>
        <a:lstStyle/>
        <a:p>
          <a:endParaRPr lang="en-GB"/>
        </a:p>
      </dgm:t>
    </dgm:pt>
    <dgm:pt modelId="{5D7BCEEC-BC26-4E6A-B520-C3B9B6510F34}" type="sibTrans" cxnId="{BFC4F00C-B3A6-4B89-87F9-6F123179B295}">
      <dgm:prSet/>
      <dgm:spPr/>
      <dgm:t>
        <a:bodyPr/>
        <a:lstStyle/>
        <a:p>
          <a:endParaRPr lang="en-GB"/>
        </a:p>
      </dgm:t>
    </dgm:pt>
    <dgm:pt modelId="{99CDE547-7A80-47BF-861D-E7FF8223EA98}" type="pres">
      <dgm:prSet presAssocID="{04AFDE9F-F29F-4B07-8C6C-7CD9EC292465}" presName="linear" presStyleCnt="0">
        <dgm:presLayoutVars>
          <dgm:dir/>
          <dgm:animLvl val="lvl"/>
          <dgm:resizeHandles val="exact"/>
        </dgm:presLayoutVars>
      </dgm:prSet>
      <dgm:spPr/>
    </dgm:pt>
    <dgm:pt modelId="{407CA27E-B39A-4C81-90D6-0AC6AA2B0756}" type="pres">
      <dgm:prSet presAssocID="{A38DA7EE-7AC8-48F8-AA1B-CCD89C757566}" presName="parentLin" presStyleCnt="0"/>
      <dgm:spPr/>
    </dgm:pt>
    <dgm:pt modelId="{E057E2BA-DE83-4D6C-8346-62D54C7F2E56}" type="pres">
      <dgm:prSet presAssocID="{A38DA7EE-7AC8-48F8-AA1B-CCD89C757566}" presName="parentLeftMargin" presStyleLbl="node1" presStyleIdx="0" presStyleCnt="4"/>
      <dgm:spPr/>
    </dgm:pt>
    <dgm:pt modelId="{2A484206-A1B6-49C1-82CE-52EBDA80DD5E}" type="pres">
      <dgm:prSet presAssocID="{A38DA7EE-7AC8-48F8-AA1B-CCD89C757566}" presName="parentText" presStyleLbl="node1" presStyleIdx="0" presStyleCnt="4">
        <dgm:presLayoutVars>
          <dgm:chMax val="0"/>
          <dgm:bulletEnabled val="1"/>
        </dgm:presLayoutVars>
      </dgm:prSet>
      <dgm:spPr/>
    </dgm:pt>
    <dgm:pt modelId="{9F415988-9D4E-418E-8B8E-88FFE24AA0C0}" type="pres">
      <dgm:prSet presAssocID="{A38DA7EE-7AC8-48F8-AA1B-CCD89C757566}" presName="negativeSpace" presStyleCnt="0"/>
      <dgm:spPr/>
    </dgm:pt>
    <dgm:pt modelId="{A8330833-9EF7-454F-AED8-1CAC2711FB64}" type="pres">
      <dgm:prSet presAssocID="{A38DA7EE-7AC8-48F8-AA1B-CCD89C757566}" presName="childText" presStyleLbl="conFgAcc1" presStyleIdx="0" presStyleCnt="4">
        <dgm:presLayoutVars>
          <dgm:bulletEnabled val="1"/>
        </dgm:presLayoutVars>
      </dgm:prSet>
      <dgm:spPr/>
    </dgm:pt>
    <dgm:pt modelId="{2D8DFE88-7A80-4644-BD9F-238036531E91}" type="pres">
      <dgm:prSet presAssocID="{8455015C-524F-418A-9057-F58D2DBA8EC5}" presName="spaceBetweenRectangles" presStyleCnt="0"/>
      <dgm:spPr/>
    </dgm:pt>
    <dgm:pt modelId="{9B6FD5D8-35AE-4AAC-B14C-FD4A5EF82145}" type="pres">
      <dgm:prSet presAssocID="{0226BA26-87A2-46CC-A108-0E2D1BA3F204}" presName="parentLin" presStyleCnt="0"/>
      <dgm:spPr/>
    </dgm:pt>
    <dgm:pt modelId="{A022AFC6-3261-4AB5-865A-442E6B71503B}" type="pres">
      <dgm:prSet presAssocID="{0226BA26-87A2-46CC-A108-0E2D1BA3F204}" presName="parentLeftMargin" presStyleLbl="node1" presStyleIdx="0" presStyleCnt="4"/>
      <dgm:spPr/>
    </dgm:pt>
    <dgm:pt modelId="{44A88C3B-D4FE-4C07-8317-557AB3152828}" type="pres">
      <dgm:prSet presAssocID="{0226BA26-87A2-46CC-A108-0E2D1BA3F204}" presName="parentText" presStyleLbl="node1" presStyleIdx="1" presStyleCnt="4">
        <dgm:presLayoutVars>
          <dgm:chMax val="0"/>
          <dgm:bulletEnabled val="1"/>
        </dgm:presLayoutVars>
      </dgm:prSet>
      <dgm:spPr/>
    </dgm:pt>
    <dgm:pt modelId="{11E99B39-3670-4289-ADC4-78E91684A3A7}" type="pres">
      <dgm:prSet presAssocID="{0226BA26-87A2-46CC-A108-0E2D1BA3F204}" presName="negativeSpace" presStyleCnt="0"/>
      <dgm:spPr/>
    </dgm:pt>
    <dgm:pt modelId="{54C8B1A1-FA69-4D2A-AFF8-F1E56C879FA2}" type="pres">
      <dgm:prSet presAssocID="{0226BA26-87A2-46CC-A108-0E2D1BA3F204}" presName="childText" presStyleLbl="conFgAcc1" presStyleIdx="1" presStyleCnt="4">
        <dgm:presLayoutVars>
          <dgm:bulletEnabled val="1"/>
        </dgm:presLayoutVars>
      </dgm:prSet>
      <dgm:spPr/>
    </dgm:pt>
    <dgm:pt modelId="{EEA284AB-A574-47D3-A401-BB88C1953FF4}" type="pres">
      <dgm:prSet presAssocID="{20B7CA1E-496E-4C40-8033-9A81C7362C11}" presName="spaceBetweenRectangles" presStyleCnt="0"/>
      <dgm:spPr/>
    </dgm:pt>
    <dgm:pt modelId="{E4F70DAA-C1E2-4AA0-9B3E-06B2690445AB}" type="pres">
      <dgm:prSet presAssocID="{063C2487-789A-4C70-8370-3DA194D00479}" presName="parentLin" presStyleCnt="0"/>
      <dgm:spPr/>
    </dgm:pt>
    <dgm:pt modelId="{153ED23C-91A8-4BB9-99DA-913B717EB914}" type="pres">
      <dgm:prSet presAssocID="{063C2487-789A-4C70-8370-3DA194D00479}" presName="parentLeftMargin" presStyleLbl="node1" presStyleIdx="1" presStyleCnt="4"/>
      <dgm:spPr/>
    </dgm:pt>
    <dgm:pt modelId="{BFF2C8DD-5FAF-49F4-92A6-B1152E13B86E}" type="pres">
      <dgm:prSet presAssocID="{063C2487-789A-4C70-8370-3DA194D00479}" presName="parentText" presStyleLbl="node1" presStyleIdx="2" presStyleCnt="4">
        <dgm:presLayoutVars>
          <dgm:chMax val="0"/>
          <dgm:bulletEnabled val="1"/>
        </dgm:presLayoutVars>
      </dgm:prSet>
      <dgm:spPr/>
    </dgm:pt>
    <dgm:pt modelId="{F7EF969B-4FEE-4922-B1F0-7BA3B7E4D094}" type="pres">
      <dgm:prSet presAssocID="{063C2487-789A-4C70-8370-3DA194D00479}" presName="negativeSpace" presStyleCnt="0"/>
      <dgm:spPr/>
    </dgm:pt>
    <dgm:pt modelId="{C836575A-248A-4159-9C96-75F076554EB6}" type="pres">
      <dgm:prSet presAssocID="{063C2487-789A-4C70-8370-3DA194D00479}" presName="childText" presStyleLbl="conFgAcc1" presStyleIdx="2" presStyleCnt="4">
        <dgm:presLayoutVars>
          <dgm:bulletEnabled val="1"/>
        </dgm:presLayoutVars>
      </dgm:prSet>
      <dgm:spPr/>
    </dgm:pt>
    <dgm:pt modelId="{C2190EA0-43A8-41CE-970D-AEFD29438BC6}" type="pres">
      <dgm:prSet presAssocID="{708A12AA-EA20-45E8-8CCC-6F1A9E7CA50B}" presName="spaceBetweenRectangles" presStyleCnt="0"/>
      <dgm:spPr/>
    </dgm:pt>
    <dgm:pt modelId="{80B819E0-9577-4A93-BCEB-E3FAE26E81FE}" type="pres">
      <dgm:prSet presAssocID="{BA0405D6-6F9A-4571-A047-17FBDEE52946}" presName="parentLin" presStyleCnt="0"/>
      <dgm:spPr/>
    </dgm:pt>
    <dgm:pt modelId="{999A6239-9440-419F-895B-EADFC568EBC3}" type="pres">
      <dgm:prSet presAssocID="{BA0405D6-6F9A-4571-A047-17FBDEE52946}" presName="parentLeftMargin" presStyleLbl="node1" presStyleIdx="2" presStyleCnt="4"/>
      <dgm:spPr/>
    </dgm:pt>
    <dgm:pt modelId="{888CDA6F-49BA-49E5-995F-FBF2A5DD2E67}" type="pres">
      <dgm:prSet presAssocID="{BA0405D6-6F9A-4571-A047-17FBDEE52946}" presName="parentText" presStyleLbl="node1" presStyleIdx="3" presStyleCnt="4">
        <dgm:presLayoutVars>
          <dgm:chMax val="0"/>
          <dgm:bulletEnabled val="1"/>
        </dgm:presLayoutVars>
      </dgm:prSet>
      <dgm:spPr/>
    </dgm:pt>
    <dgm:pt modelId="{BE8CC077-5B15-4C7E-82A1-B64E427583A2}" type="pres">
      <dgm:prSet presAssocID="{BA0405D6-6F9A-4571-A047-17FBDEE52946}" presName="negativeSpace" presStyleCnt="0"/>
      <dgm:spPr/>
    </dgm:pt>
    <dgm:pt modelId="{F9859AA5-6BFB-4635-B758-7F10C8941A26}" type="pres">
      <dgm:prSet presAssocID="{BA0405D6-6F9A-4571-A047-17FBDEE52946}" presName="childText" presStyleLbl="conFgAcc1" presStyleIdx="3" presStyleCnt="4">
        <dgm:presLayoutVars>
          <dgm:bulletEnabled val="1"/>
        </dgm:presLayoutVars>
      </dgm:prSet>
      <dgm:spPr/>
    </dgm:pt>
  </dgm:ptLst>
  <dgm:cxnLst>
    <dgm:cxn modelId="{F8573409-DC12-47BE-BEF4-BE516B3ABA06}" type="presOf" srcId="{0A385306-8631-4B99-A4F4-417D8CBFD887}" destId="{C836575A-248A-4159-9C96-75F076554EB6}" srcOrd="0" destOrd="1" presId="urn:microsoft.com/office/officeart/2005/8/layout/list1"/>
    <dgm:cxn modelId="{3002030C-AF2D-4257-BE3F-F88FEC555851}" type="presOf" srcId="{04AFDE9F-F29F-4B07-8C6C-7CD9EC292465}" destId="{99CDE547-7A80-47BF-861D-E7FF8223EA98}" srcOrd="0" destOrd="0" presId="urn:microsoft.com/office/officeart/2005/8/layout/list1"/>
    <dgm:cxn modelId="{BFC4F00C-B3A6-4B89-87F9-6F123179B295}" srcId="{BA0405D6-6F9A-4571-A047-17FBDEE52946}" destId="{434ED537-243E-4647-A28F-B5DAD40FFD33}" srcOrd="1" destOrd="0" parTransId="{728257B2-5D98-407B-AA18-EB8146CEDB0A}" sibTransId="{5D7BCEEC-BC26-4E6A-B520-C3B9B6510F34}"/>
    <dgm:cxn modelId="{98293410-173D-4891-85EF-ED4CD713F856}" type="presOf" srcId="{063C2487-789A-4C70-8370-3DA194D00479}" destId="{BFF2C8DD-5FAF-49F4-92A6-B1152E13B86E}" srcOrd="1" destOrd="0" presId="urn:microsoft.com/office/officeart/2005/8/layout/list1"/>
    <dgm:cxn modelId="{5CA67415-BC1C-4483-A721-17A61019928C}" type="presOf" srcId="{A31C24C4-ED72-436B-82F3-B8C61C976E67}" destId="{54C8B1A1-FA69-4D2A-AFF8-F1E56C879FA2}" srcOrd="0" destOrd="1" presId="urn:microsoft.com/office/officeart/2005/8/layout/list1"/>
    <dgm:cxn modelId="{2B480225-BDE6-4955-A3D1-0E6DF4D762FB}" type="presOf" srcId="{69DC5CD1-3F55-49C9-A06A-B127431E4588}" destId="{C836575A-248A-4159-9C96-75F076554EB6}" srcOrd="0" destOrd="0" presId="urn:microsoft.com/office/officeart/2005/8/layout/list1"/>
    <dgm:cxn modelId="{8044495D-74D1-43C5-AB30-C8A36BBFAD25}" srcId="{A38DA7EE-7AC8-48F8-AA1B-CCD89C757566}" destId="{95EE307F-D4F0-488A-A665-F856A597A04E}" srcOrd="0" destOrd="0" parTransId="{A9B4C1B0-0D03-4562-968C-3D490C9F438C}" sibTransId="{C7AC004F-E641-4D5F-99B2-6D7D5E0EB5E8}"/>
    <dgm:cxn modelId="{05299266-B1FA-4BFB-824F-09866F1826F3}" type="presOf" srcId="{0226BA26-87A2-46CC-A108-0E2D1BA3F204}" destId="{44A88C3B-D4FE-4C07-8317-557AB3152828}" srcOrd="1" destOrd="0" presId="urn:microsoft.com/office/officeart/2005/8/layout/list1"/>
    <dgm:cxn modelId="{89854A68-2A57-489F-BAD6-7C49C4726F86}" type="presOf" srcId="{A38DA7EE-7AC8-48F8-AA1B-CCD89C757566}" destId="{2A484206-A1B6-49C1-82CE-52EBDA80DD5E}" srcOrd="1" destOrd="0" presId="urn:microsoft.com/office/officeart/2005/8/layout/list1"/>
    <dgm:cxn modelId="{390AAF48-FA48-4A5A-9F8A-E0CA215B7FD8}" srcId="{063C2487-789A-4C70-8370-3DA194D00479}" destId="{0A385306-8631-4B99-A4F4-417D8CBFD887}" srcOrd="1" destOrd="0" parTransId="{82E944BA-4705-4CB6-88FA-77472771B43B}" sibTransId="{6A9A2CAE-6530-4D53-849A-B060DFD0A2A0}"/>
    <dgm:cxn modelId="{34EDD968-AC60-4DBC-9C0A-E2D668E267A2}" type="presOf" srcId="{0226BA26-87A2-46CC-A108-0E2D1BA3F204}" destId="{A022AFC6-3261-4AB5-865A-442E6B71503B}" srcOrd="0" destOrd="0" presId="urn:microsoft.com/office/officeart/2005/8/layout/list1"/>
    <dgm:cxn modelId="{6FECF449-9E88-4B14-8989-C92B418CEB85}" srcId="{0226BA26-87A2-46CC-A108-0E2D1BA3F204}" destId="{9F64E6B0-6BEA-43A6-9FDC-AC1C9239A118}" srcOrd="0" destOrd="0" parTransId="{B076CE7F-413E-4BEC-A95D-7AE58178F300}" sibTransId="{20DBEF75-ED0A-467A-878F-16E58E08195A}"/>
    <dgm:cxn modelId="{F6A73A6F-8CF8-482B-A456-DF94EE22423B}" type="presOf" srcId="{9CD9740F-E1EF-4A9A-93D5-C1439C7663B1}" destId="{F9859AA5-6BFB-4635-B758-7F10C8941A26}" srcOrd="0" destOrd="0" presId="urn:microsoft.com/office/officeart/2005/8/layout/list1"/>
    <dgm:cxn modelId="{E02F4576-F6F8-464B-90E7-9E5DE75EF64A}" srcId="{063C2487-789A-4C70-8370-3DA194D00479}" destId="{69DC5CD1-3F55-49C9-A06A-B127431E4588}" srcOrd="0" destOrd="0" parTransId="{9D24C9FC-246D-45ED-8EB6-0109396E3D26}" sibTransId="{2C751418-3838-4FD1-B230-3C8775E8F234}"/>
    <dgm:cxn modelId="{CBA1B093-0EF6-4D95-9E95-34B69F1AE0A2}" type="presOf" srcId="{434ED537-243E-4647-A28F-B5DAD40FFD33}" destId="{F9859AA5-6BFB-4635-B758-7F10C8941A26}" srcOrd="0" destOrd="1" presId="urn:microsoft.com/office/officeart/2005/8/layout/list1"/>
    <dgm:cxn modelId="{968FAA96-42DE-4EE2-8778-5AFD3B80A4AD}" srcId="{04AFDE9F-F29F-4B07-8C6C-7CD9EC292465}" destId="{063C2487-789A-4C70-8370-3DA194D00479}" srcOrd="2" destOrd="0" parTransId="{CDA12AB4-3597-4C65-8C2C-095831AB91B0}" sibTransId="{708A12AA-EA20-45E8-8CCC-6F1A9E7CA50B}"/>
    <dgm:cxn modelId="{68D01EAA-3717-448C-AE30-243CBF599ABD}" type="presOf" srcId="{BA0405D6-6F9A-4571-A047-17FBDEE52946}" destId="{999A6239-9440-419F-895B-EADFC568EBC3}" srcOrd="0" destOrd="0" presId="urn:microsoft.com/office/officeart/2005/8/layout/list1"/>
    <dgm:cxn modelId="{381C31BC-844B-45C1-ADA1-00151BA337A7}" type="presOf" srcId="{B9C478A1-6B13-4719-ABFC-8C0CC035BA8E}" destId="{A8330833-9EF7-454F-AED8-1CAC2711FB64}" srcOrd="0" destOrd="1" presId="urn:microsoft.com/office/officeart/2005/8/layout/list1"/>
    <dgm:cxn modelId="{25A7C6BC-B939-4F5E-A67D-43D94303E36F}" type="presOf" srcId="{06C8A46B-FC7F-4F89-9FD7-FF23F31BDB3A}" destId="{A8330833-9EF7-454F-AED8-1CAC2711FB64}" srcOrd="0" destOrd="2" presId="urn:microsoft.com/office/officeart/2005/8/layout/list1"/>
    <dgm:cxn modelId="{D6ABA8C4-F6E8-42F3-8E70-69F1A3895994}" srcId="{04AFDE9F-F29F-4B07-8C6C-7CD9EC292465}" destId="{BA0405D6-6F9A-4571-A047-17FBDEE52946}" srcOrd="3" destOrd="0" parTransId="{4D3618C1-82F8-4B60-8F13-B1ABB7E0904D}" sibTransId="{0E7FB01D-FDA8-4038-BE52-339D326F80CE}"/>
    <dgm:cxn modelId="{7CE1B9C7-1F87-4E5C-9D78-51577E25AB81}" srcId="{A38DA7EE-7AC8-48F8-AA1B-CCD89C757566}" destId="{B9C478A1-6B13-4719-ABFC-8C0CC035BA8E}" srcOrd="1" destOrd="0" parTransId="{0C9EAEF7-832D-4B98-92D6-D3C7C4D20EF8}" sibTransId="{A12F6128-C845-465D-95EA-44774B6498EC}"/>
    <dgm:cxn modelId="{49CCF9C8-9AE9-4381-91BB-865A71427E64}" srcId="{0226BA26-87A2-46CC-A108-0E2D1BA3F204}" destId="{A31C24C4-ED72-436B-82F3-B8C61C976E67}" srcOrd="1" destOrd="0" parTransId="{F9B5859B-240C-4733-AD01-9D5CAB07932C}" sibTransId="{1059F91C-AB25-4B4B-BE34-7F83080715BE}"/>
    <dgm:cxn modelId="{74D93ECA-8912-4D12-AB3F-BCA2D7CF67FF}" type="presOf" srcId="{A38DA7EE-7AC8-48F8-AA1B-CCD89C757566}" destId="{E057E2BA-DE83-4D6C-8346-62D54C7F2E56}" srcOrd="0" destOrd="0" presId="urn:microsoft.com/office/officeart/2005/8/layout/list1"/>
    <dgm:cxn modelId="{BD6AC8CA-CC49-44B9-BACF-C33D2A7925D6}" srcId="{04AFDE9F-F29F-4B07-8C6C-7CD9EC292465}" destId="{0226BA26-87A2-46CC-A108-0E2D1BA3F204}" srcOrd="1" destOrd="0" parTransId="{FE7DD439-A5BF-48B5-BD06-4088B99B17B3}" sibTransId="{20B7CA1E-496E-4C40-8033-9A81C7362C11}"/>
    <dgm:cxn modelId="{FA88D4D3-8DAE-4C6E-B8FA-255C5FF0BE36}" srcId="{A38DA7EE-7AC8-48F8-AA1B-CCD89C757566}" destId="{06C8A46B-FC7F-4F89-9FD7-FF23F31BDB3A}" srcOrd="2" destOrd="0" parTransId="{B0539543-EEC9-4275-BFD6-7EF860B986C7}" sibTransId="{E4B9C78F-F44A-46DD-8667-E54FBB3145C8}"/>
    <dgm:cxn modelId="{611BD6E9-B103-43E1-80DF-9C127FB2D1D0}" type="presOf" srcId="{063C2487-789A-4C70-8370-3DA194D00479}" destId="{153ED23C-91A8-4BB9-99DA-913B717EB914}" srcOrd="0" destOrd="0" presId="urn:microsoft.com/office/officeart/2005/8/layout/list1"/>
    <dgm:cxn modelId="{D68E4AF2-816D-42CD-BF93-6E37EADDD096}" srcId="{BA0405D6-6F9A-4571-A047-17FBDEE52946}" destId="{9CD9740F-E1EF-4A9A-93D5-C1439C7663B1}" srcOrd="0" destOrd="0" parTransId="{06C9A0ED-392A-4EF8-8030-D181514C0DDD}" sibTransId="{6D856A02-5F5C-4A62-8BBD-9112B584465D}"/>
    <dgm:cxn modelId="{6CE3DCF2-A3C7-4D87-9433-26E0F3712FDA}" srcId="{04AFDE9F-F29F-4B07-8C6C-7CD9EC292465}" destId="{A38DA7EE-7AC8-48F8-AA1B-CCD89C757566}" srcOrd="0" destOrd="0" parTransId="{F3A2F0A7-D86E-466E-BD44-C115D1BF2335}" sibTransId="{8455015C-524F-418A-9057-F58D2DBA8EC5}"/>
    <dgm:cxn modelId="{3EA8A9FC-9A6A-4E8D-A133-9EAEC8589EE8}" type="presOf" srcId="{95EE307F-D4F0-488A-A665-F856A597A04E}" destId="{A8330833-9EF7-454F-AED8-1CAC2711FB64}" srcOrd="0" destOrd="0" presId="urn:microsoft.com/office/officeart/2005/8/layout/list1"/>
    <dgm:cxn modelId="{3CF363FD-026D-48EC-A057-92BC71647727}" type="presOf" srcId="{9F64E6B0-6BEA-43A6-9FDC-AC1C9239A118}" destId="{54C8B1A1-FA69-4D2A-AFF8-F1E56C879FA2}" srcOrd="0" destOrd="0" presId="urn:microsoft.com/office/officeart/2005/8/layout/list1"/>
    <dgm:cxn modelId="{2E0D97FD-7DA0-480D-9EFC-0861F6EA42C0}" type="presOf" srcId="{BA0405D6-6F9A-4571-A047-17FBDEE52946}" destId="{888CDA6F-49BA-49E5-995F-FBF2A5DD2E67}" srcOrd="1" destOrd="0" presId="urn:microsoft.com/office/officeart/2005/8/layout/list1"/>
    <dgm:cxn modelId="{84F539B7-63E8-4913-9051-B5577D13417B}" type="presParOf" srcId="{99CDE547-7A80-47BF-861D-E7FF8223EA98}" destId="{407CA27E-B39A-4C81-90D6-0AC6AA2B0756}" srcOrd="0" destOrd="0" presId="urn:microsoft.com/office/officeart/2005/8/layout/list1"/>
    <dgm:cxn modelId="{D0EC9AF1-0454-4611-92A1-F3EA372E3EC4}" type="presParOf" srcId="{407CA27E-B39A-4C81-90D6-0AC6AA2B0756}" destId="{E057E2BA-DE83-4D6C-8346-62D54C7F2E56}" srcOrd="0" destOrd="0" presId="urn:microsoft.com/office/officeart/2005/8/layout/list1"/>
    <dgm:cxn modelId="{815F1E8A-C38C-42E4-88AA-99CD84AD7223}" type="presParOf" srcId="{407CA27E-B39A-4C81-90D6-0AC6AA2B0756}" destId="{2A484206-A1B6-49C1-82CE-52EBDA80DD5E}" srcOrd="1" destOrd="0" presId="urn:microsoft.com/office/officeart/2005/8/layout/list1"/>
    <dgm:cxn modelId="{80EAA74D-02C9-426E-878A-0C07B307CB25}" type="presParOf" srcId="{99CDE547-7A80-47BF-861D-E7FF8223EA98}" destId="{9F415988-9D4E-418E-8B8E-88FFE24AA0C0}" srcOrd="1" destOrd="0" presId="urn:microsoft.com/office/officeart/2005/8/layout/list1"/>
    <dgm:cxn modelId="{0C9871C3-B14D-422F-8378-5622D0B7F9D9}" type="presParOf" srcId="{99CDE547-7A80-47BF-861D-E7FF8223EA98}" destId="{A8330833-9EF7-454F-AED8-1CAC2711FB64}" srcOrd="2" destOrd="0" presId="urn:microsoft.com/office/officeart/2005/8/layout/list1"/>
    <dgm:cxn modelId="{75DA11B2-A912-4104-8D47-3E11EA55260E}" type="presParOf" srcId="{99CDE547-7A80-47BF-861D-E7FF8223EA98}" destId="{2D8DFE88-7A80-4644-BD9F-238036531E91}" srcOrd="3" destOrd="0" presId="urn:microsoft.com/office/officeart/2005/8/layout/list1"/>
    <dgm:cxn modelId="{9B9244D9-8A97-4C4E-816E-90A431830563}" type="presParOf" srcId="{99CDE547-7A80-47BF-861D-E7FF8223EA98}" destId="{9B6FD5D8-35AE-4AAC-B14C-FD4A5EF82145}" srcOrd="4" destOrd="0" presId="urn:microsoft.com/office/officeart/2005/8/layout/list1"/>
    <dgm:cxn modelId="{A7D15D2C-1338-4EBD-A3BB-797F81B27E83}" type="presParOf" srcId="{9B6FD5D8-35AE-4AAC-B14C-FD4A5EF82145}" destId="{A022AFC6-3261-4AB5-865A-442E6B71503B}" srcOrd="0" destOrd="0" presId="urn:microsoft.com/office/officeart/2005/8/layout/list1"/>
    <dgm:cxn modelId="{2BC5475F-35A1-4A17-939C-0F41E8F790F1}" type="presParOf" srcId="{9B6FD5D8-35AE-4AAC-B14C-FD4A5EF82145}" destId="{44A88C3B-D4FE-4C07-8317-557AB3152828}" srcOrd="1" destOrd="0" presId="urn:microsoft.com/office/officeart/2005/8/layout/list1"/>
    <dgm:cxn modelId="{B6B490C4-780A-4F04-B262-7AEB9632EA36}" type="presParOf" srcId="{99CDE547-7A80-47BF-861D-E7FF8223EA98}" destId="{11E99B39-3670-4289-ADC4-78E91684A3A7}" srcOrd="5" destOrd="0" presId="urn:microsoft.com/office/officeart/2005/8/layout/list1"/>
    <dgm:cxn modelId="{F53144E3-4F28-4607-A3AE-3FAC786F560F}" type="presParOf" srcId="{99CDE547-7A80-47BF-861D-E7FF8223EA98}" destId="{54C8B1A1-FA69-4D2A-AFF8-F1E56C879FA2}" srcOrd="6" destOrd="0" presId="urn:microsoft.com/office/officeart/2005/8/layout/list1"/>
    <dgm:cxn modelId="{0F186FFF-0857-40A2-A1B4-F8B155C6D4D7}" type="presParOf" srcId="{99CDE547-7A80-47BF-861D-E7FF8223EA98}" destId="{EEA284AB-A574-47D3-A401-BB88C1953FF4}" srcOrd="7" destOrd="0" presId="urn:microsoft.com/office/officeart/2005/8/layout/list1"/>
    <dgm:cxn modelId="{287D44DE-AF68-4F39-8042-C766AD787B05}" type="presParOf" srcId="{99CDE547-7A80-47BF-861D-E7FF8223EA98}" destId="{E4F70DAA-C1E2-4AA0-9B3E-06B2690445AB}" srcOrd="8" destOrd="0" presId="urn:microsoft.com/office/officeart/2005/8/layout/list1"/>
    <dgm:cxn modelId="{0A516990-1911-4207-BC8A-FD641055357B}" type="presParOf" srcId="{E4F70DAA-C1E2-4AA0-9B3E-06B2690445AB}" destId="{153ED23C-91A8-4BB9-99DA-913B717EB914}" srcOrd="0" destOrd="0" presId="urn:microsoft.com/office/officeart/2005/8/layout/list1"/>
    <dgm:cxn modelId="{033F9B0A-670F-4B2F-85DF-E14BD97747B9}" type="presParOf" srcId="{E4F70DAA-C1E2-4AA0-9B3E-06B2690445AB}" destId="{BFF2C8DD-5FAF-49F4-92A6-B1152E13B86E}" srcOrd="1" destOrd="0" presId="urn:microsoft.com/office/officeart/2005/8/layout/list1"/>
    <dgm:cxn modelId="{7C5BC601-1A1F-41D9-B6BE-B3F9A36EE9E6}" type="presParOf" srcId="{99CDE547-7A80-47BF-861D-E7FF8223EA98}" destId="{F7EF969B-4FEE-4922-B1F0-7BA3B7E4D094}" srcOrd="9" destOrd="0" presId="urn:microsoft.com/office/officeart/2005/8/layout/list1"/>
    <dgm:cxn modelId="{2D2AEF74-46CC-4B2D-AFE6-93763DD4F32F}" type="presParOf" srcId="{99CDE547-7A80-47BF-861D-E7FF8223EA98}" destId="{C836575A-248A-4159-9C96-75F076554EB6}" srcOrd="10" destOrd="0" presId="urn:microsoft.com/office/officeart/2005/8/layout/list1"/>
    <dgm:cxn modelId="{6D647C61-6BE6-4689-A079-0EFFC39496C8}" type="presParOf" srcId="{99CDE547-7A80-47BF-861D-E7FF8223EA98}" destId="{C2190EA0-43A8-41CE-970D-AEFD29438BC6}" srcOrd="11" destOrd="0" presId="urn:microsoft.com/office/officeart/2005/8/layout/list1"/>
    <dgm:cxn modelId="{1F1DB614-BDA4-404F-9F09-B9293CFF800D}" type="presParOf" srcId="{99CDE547-7A80-47BF-861D-E7FF8223EA98}" destId="{80B819E0-9577-4A93-BCEB-E3FAE26E81FE}" srcOrd="12" destOrd="0" presId="urn:microsoft.com/office/officeart/2005/8/layout/list1"/>
    <dgm:cxn modelId="{C25D7037-462A-4CE9-B939-4DFD0EABAA85}" type="presParOf" srcId="{80B819E0-9577-4A93-BCEB-E3FAE26E81FE}" destId="{999A6239-9440-419F-895B-EADFC568EBC3}" srcOrd="0" destOrd="0" presId="urn:microsoft.com/office/officeart/2005/8/layout/list1"/>
    <dgm:cxn modelId="{A52C0063-0BA1-4262-A766-B95F5190EA89}" type="presParOf" srcId="{80B819E0-9577-4A93-BCEB-E3FAE26E81FE}" destId="{888CDA6F-49BA-49E5-995F-FBF2A5DD2E67}" srcOrd="1" destOrd="0" presId="urn:microsoft.com/office/officeart/2005/8/layout/list1"/>
    <dgm:cxn modelId="{528EFDAC-CC95-4BF1-9AA5-EEB735507E4E}" type="presParOf" srcId="{99CDE547-7A80-47BF-861D-E7FF8223EA98}" destId="{BE8CC077-5B15-4C7E-82A1-B64E427583A2}" srcOrd="13" destOrd="0" presId="urn:microsoft.com/office/officeart/2005/8/layout/list1"/>
    <dgm:cxn modelId="{D71183E4-8475-40FB-A118-3EE26311E544}" type="presParOf" srcId="{99CDE547-7A80-47BF-861D-E7FF8223EA98}" destId="{F9859AA5-6BFB-4635-B758-7F10C8941A26}"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30833-9EF7-454F-AED8-1CAC2711FB64}">
      <dsp:nvSpPr>
        <dsp:cNvPr id="0" name=""/>
        <dsp:cNvSpPr/>
      </dsp:nvSpPr>
      <dsp:spPr>
        <a:xfrm>
          <a:off x="0" y="293645"/>
          <a:ext cx="4614094" cy="1167075"/>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8105" tIns="270764" rIns="358105" bIns="92456" numCol="1" spcCol="1270" anchor="t" anchorCtr="0">
          <a:noAutofit/>
        </a:bodyPr>
        <a:lstStyle/>
        <a:p>
          <a:pPr marL="114300" lvl="1" indent="-114300" algn="l" defTabSz="577850">
            <a:lnSpc>
              <a:spcPct val="90000"/>
            </a:lnSpc>
            <a:spcBef>
              <a:spcPct val="0"/>
            </a:spcBef>
            <a:spcAft>
              <a:spcPct val="15000"/>
            </a:spcAft>
            <a:buChar char="•"/>
          </a:pPr>
          <a:endParaRPr lang="en-GB" sz="1300" b="1" kern="1200"/>
        </a:p>
        <a:p>
          <a:pPr marL="114300" lvl="1" indent="-114300" algn="l" defTabSz="577850">
            <a:lnSpc>
              <a:spcPct val="90000"/>
            </a:lnSpc>
            <a:spcBef>
              <a:spcPct val="0"/>
            </a:spcBef>
            <a:spcAft>
              <a:spcPct val="15000"/>
            </a:spcAft>
            <a:buChar char="•"/>
          </a:pPr>
          <a:r>
            <a:rPr lang="en-GB" sz="1300" b="1" kern="1200"/>
            <a:t>Introduction to linguistic, close textual analysis </a:t>
          </a:r>
        </a:p>
        <a:p>
          <a:pPr marL="114300" lvl="1" indent="-114300" algn="l" defTabSz="577850">
            <a:lnSpc>
              <a:spcPct val="90000"/>
            </a:lnSpc>
            <a:spcBef>
              <a:spcPct val="0"/>
            </a:spcBef>
            <a:spcAft>
              <a:spcPct val="15000"/>
            </a:spcAft>
            <a:buChar char="•"/>
          </a:pPr>
          <a:r>
            <a:rPr lang="en-GB" sz="1300" b="1" kern="1200"/>
            <a:t>Learning about comparing and contrasting spoken and written language</a:t>
          </a:r>
        </a:p>
      </dsp:txBody>
      <dsp:txXfrm>
        <a:off x="0" y="293645"/>
        <a:ext cx="4614094" cy="1167075"/>
      </dsp:txXfrm>
    </dsp:sp>
    <dsp:sp modelId="{2A484206-A1B6-49C1-82CE-52EBDA80DD5E}">
      <dsp:nvSpPr>
        <dsp:cNvPr id="0" name=""/>
        <dsp:cNvSpPr/>
      </dsp:nvSpPr>
      <dsp:spPr>
        <a:xfrm>
          <a:off x="230704" y="101765"/>
          <a:ext cx="3229865" cy="3837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081" tIns="0" rIns="122081" bIns="0" numCol="1" spcCol="1270" anchor="ctr" anchorCtr="0">
          <a:noAutofit/>
        </a:bodyPr>
        <a:lstStyle/>
        <a:p>
          <a:pPr marL="0" lvl="0" indent="0" algn="l" defTabSz="577850">
            <a:lnSpc>
              <a:spcPct val="90000"/>
            </a:lnSpc>
            <a:spcBef>
              <a:spcPct val="0"/>
            </a:spcBef>
            <a:spcAft>
              <a:spcPct val="35000"/>
            </a:spcAft>
            <a:buNone/>
          </a:pPr>
          <a:r>
            <a:rPr lang="en-GB" sz="1300" b="1" kern="1200"/>
            <a:t>Unit 1:  Analysing and comparing texts </a:t>
          </a:r>
        </a:p>
      </dsp:txBody>
      <dsp:txXfrm>
        <a:off x="249438" y="120499"/>
        <a:ext cx="3192397" cy="346292"/>
      </dsp:txXfrm>
    </dsp:sp>
    <dsp:sp modelId="{54C8B1A1-FA69-4D2A-AFF8-F1E56C879FA2}">
      <dsp:nvSpPr>
        <dsp:cNvPr id="0" name=""/>
        <dsp:cNvSpPr/>
      </dsp:nvSpPr>
      <dsp:spPr>
        <a:xfrm>
          <a:off x="0" y="1722800"/>
          <a:ext cx="4614094" cy="757575"/>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8105" tIns="270764" rIns="358105" bIns="92456" numCol="1" spcCol="1270" anchor="t" anchorCtr="0">
          <a:noAutofit/>
        </a:bodyPr>
        <a:lstStyle/>
        <a:p>
          <a:pPr marL="114300" lvl="1" indent="-114300" algn="l" defTabSz="577850">
            <a:lnSpc>
              <a:spcPct val="90000"/>
            </a:lnSpc>
            <a:spcBef>
              <a:spcPct val="0"/>
            </a:spcBef>
            <a:spcAft>
              <a:spcPct val="15000"/>
            </a:spcAft>
            <a:buChar char="•"/>
          </a:pPr>
          <a:r>
            <a:rPr lang="en-GB" sz="1300" b="1" kern="1200"/>
            <a:t>Writing about a topical issue</a:t>
          </a:r>
          <a:endParaRPr lang="en-GB" sz="1300" b="1" u="sng" kern="1200"/>
        </a:p>
        <a:p>
          <a:pPr marL="114300" lvl="1" indent="-114300" algn="l" defTabSz="577850">
            <a:lnSpc>
              <a:spcPct val="90000"/>
            </a:lnSpc>
            <a:spcBef>
              <a:spcPct val="0"/>
            </a:spcBef>
            <a:spcAft>
              <a:spcPct val="15000"/>
            </a:spcAft>
            <a:buChar char="•"/>
          </a:pPr>
          <a:r>
            <a:rPr lang="en-GB" sz="1300" b="1" kern="1200"/>
            <a:t> Analysing texts based on gender and power theories</a:t>
          </a:r>
        </a:p>
      </dsp:txBody>
      <dsp:txXfrm>
        <a:off x="0" y="1722800"/>
        <a:ext cx="4614094" cy="757575"/>
      </dsp:txXfrm>
    </dsp:sp>
    <dsp:sp modelId="{44A88C3B-D4FE-4C07-8317-557AB3152828}">
      <dsp:nvSpPr>
        <dsp:cNvPr id="0" name=""/>
        <dsp:cNvSpPr/>
      </dsp:nvSpPr>
      <dsp:spPr>
        <a:xfrm>
          <a:off x="230704" y="1530920"/>
          <a:ext cx="3229865" cy="3837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081" tIns="0" rIns="122081" bIns="0" numCol="1" spcCol="1270" anchor="ctr" anchorCtr="0">
          <a:noAutofit/>
        </a:bodyPr>
        <a:lstStyle/>
        <a:p>
          <a:pPr marL="0" lvl="0" indent="0" algn="l" defTabSz="577850">
            <a:lnSpc>
              <a:spcPct val="90000"/>
            </a:lnSpc>
            <a:spcBef>
              <a:spcPct val="0"/>
            </a:spcBef>
            <a:spcAft>
              <a:spcPct val="35000"/>
            </a:spcAft>
            <a:buNone/>
          </a:pPr>
          <a:r>
            <a:rPr lang="en-GB" sz="1300" b="1" kern="1200"/>
            <a:t>Unit 2: Gender and Power</a:t>
          </a:r>
        </a:p>
      </dsp:txBody>
      <dsp:txXfrm>
        <a:off x="249438" y="1549654"/>
        <a:ext cx="3192397" cy="346292"/>
      </dsp:txXfrm>
    </dsp:sp>
    <dsp:sp modelId="{C836575A-248A-4159-9C96-75F076554EB6}">
      <dsp:nvSpPr>
        <dsp:cNvPr id="0" name=""/>
        <dsp:cNvSpPr/>
      </dsp:nvSpPr>
      <dsp:spPr>
        <a:xfrm>
          <a:off x="0" y="2742455"/>
          <a:ext cx="4614094" cy="94185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8105" tIns="270764" rIns="358105" bIns="92456" numCol="1" spcCol="1270" anchor="t" anchorCtr="0">
          <a:noAutofit/>
        </a:bodyPr>
        <a:lstStyle/>
        <a:p>
          <a:pPr marL="114300" lvl="1" indent="-114300" algn="l" defTabSz="577850">
            <a:lnSpc>
              <a:spcPct val="90000"/>
            </a:lnSpc>
            <a:spcBef>
              <a:spcPct val="0"/>
            </a:spcBef>
            <a:spcAft>
              <a:spcPct val="15000"/>
            </a:spcAft>
            <a:buChar char="•"/>
          </a:pPr>
          <a:endParaRPr lang="en-GB" sz="1300" b="1" kern="1200"/>
        </a:p>
        <a:p>
          <a:pPr marL="114300" lvl="1" indent="-114300" algn="l" defTabSz="577850">
            <a:lnSpc>
              <a:spcPct val="90000"/>
            </a:lnSpc>
            <a:spcBef>
              <a:spcPct val="0"/>
            </a:spcBef>
            <a:spcAft>
              <a:spcPct val="15000"/>
            </a:spcAft>
            <a:buChar char="•"/>
          </a:pPr>
          <a:r>
            <a:rPr lang="en-GB" sz="1300" b="1" kern="1200"/>
            <a:t>Learning about how children acquire language and how language has changed over time.  </a:t>
          </a:r>
        </a:p>
      </dsp:txBody>
      <dsp:txXfrm>
        <a:off x="0" y="2742455"/>
        <a:ext cx="4614094" cy="941850"/>
      </dsp:txXfrm>
    </dsp:sp>
    <dsp:sp modelId="{BFF2C8DD-5FAF-49F4-92A6-B1152E13B86E}">
      <dsp:nvSpPr>
        <dsp:cNvPr id="0" name=""/>
        <dsp:cNvSpPr/>
      </dsp:nvSpPr>
      <dsp:spPr>
        <a:xfrm>
          <a:off x="230704" y="2550575"/>
          <a:ext cx="3229865" cy="3837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081" tIns="0" rIns="122081" bIns="0" numCol="1" spcCol="1270" anchor="ctr" anchorCtr="0">
          <a:noAutofit/>
        </a:bodyPr>
        <a:lstStyle/>
        <a:p>
          <a:pPr marL="0" lvl="0" indent="0" algn="l" defTabSz="577850">
            <a:lnSpc>
              <a:spcPct val="90000"/>
            </a:lnSpc>
            <a:spcBef>
              <a:spcPct val="0"/>
            </a:spcBef>
            <a:spcAft>
              <a:spcPct val="35000"/>
            </a:spcAft>
            <a:buNone/>
          </a:pPr>
          <a:r>
            <a:rPr lang="en-GB" sz="1300" b="1" kern="1200"/>
            <a:t>Unit 3: Language acquisition and change </a:t>
          </a:r>
        </a:p>
      </dsp:txBody>
      <dsp:txXfrm>
        <a:off x="249438" y="2569309"/>
        <a:ext cx="3192397" cy="346292"/>
      </dsp:txXfrm>
    </dsp:sp>
    <dsp:sp modelId="{F9859AA5-6BFB-4635-B758-7F10C8941A26}">
      <dsp:nvSpPr>
        <dsp:cNvPr id="0" name=""/>
        <dsp:cNvSpPr/>
      </dsp:nvSpPr>
      <dsp:spPr>
        <a:xfrm>
          <a:off x="0" y="3946385"/>
          <a:ext cx="4614094" cy="757575"/>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8105" tIns="270764" rIns="358105" bIns="92456" numCol="1" spcCol="1270" anchor="t" anchorCtr="0">
          <a:noAutofit/>
        </a:bodyPr>
        <a:lstStyle/>
        <a:p>
          <a:pPr marL="114300" lvl="1" indent="-114300" algn="l" defTabSz="577850">
            <a:lnSpc>
              <a:spcPct val="90000"/>
            </a:lnSpc>
            <a:spcBef>
              <a:spcPct val="0"/>
            </a:spcBef>
            <a:spcAft>
              <a:spcPct val="15000"/>
            </a:spcAft>
            <a:buChar char="•"/>
          </a:pPr>
          <a:r>
            <a:rPr lang="en-GB" sz="1300" b="1" kern="1200"/>
            <a:t>Independent Language Research</a:t>
          </a:r>
        </a:p>
        <a:p>
          <a:pPr marL="114300" lvl="1" indent="-114300" algn="l" defTabSz="577850">
            <a:lnSpc>
              <a:spcPct val="90000"/>
            </a:lnSpc>
            <a:spcBef>
              <a:spcPct val="0"/>
            </a:spcBef>
            <a:spcAft>
              <a:spcPct val="15000"/>
            </a:spcAft>
            <a:buChar char="•"/>
          </a:pPr>
          <a:r>
            <a:rPr lang="en-GB" sz="1300" b="1" kern="1200"/>
            <a:t>Academic poster</a:t>
          </a:r>
        </a:p>
      </dsp:txBody>
      <dsp:txXfrm>
        <a:off x="0" y="3946385"/>
        <a:ext cx="4614094" cy="757575"/>
      </dsp:txXfrm>
    </dsp:sp>
    <dsp:sp modelId="{888CDA6F-49BA-49E5-995F-FBF2A5DD2E67}">
      <dsp:nvSpPr>
        <dsp:cNvPr id="0" name=""/>
        <dsp:cNvSpPr/>
      </dsp:nvSpPr>
      <dsp:spPr>
        <a:xfrm>
          <a:off x="230704" y="3754505"/>
          <a:ext cx="3229865" cy="38376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081" tIns="0" rIns="122081" bIns="0" numCol="1" spcCol="1270" anchor="ctr" anchorCtr="0">
          <a:noAutofit/>
        </a:bodyPr>
        <a:lstStyle/>
        <a:p>
          <a:pPr marL="0" lvl="0" indent="0" algn="l" defTabSz="577850">
            <a:lnSpc>
              <a:spcPct val="90000"/>
            </a:lnSpc>
            <a:spcBef>
              <a:spcPct val="0"/>
            </a:spcBef>
            <a:spcAft>
              <a:spcPct val="35000"/>
            </a:spcAft>
            <a:buNone/>
          </a:pPr>
          <a:r>
            <a:rPr lang="en-GB" sz="1300" b="1" kern="1200"/>
            <a:t>Unit 4: Coursework</a:t>
          </a:r>
        </a:p>
      </dsp:txBody>
      <dsp:txXfrm>
        <a:off x="249438" y="3773239"/>
        <a:ext cx="3192397"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cs typeface="Arial" pitchFamily="34" charset="0"/>
              </a:defRPr>
            </a:lvl1pPr>
          </a:lstStyle>
          <a:p>
            <a:pPr>
              <a:defRPr/>
            </a:pPr>
            <a:endParaRPr lang="en-GB"/>
          </a:p>
        </p:txBody>
      </p:sp>
      <p:sp>
        <p:nvSpPr>
          <p:cNvPr id="77827" name="Rectangle 3"/>
          <p:cNvSpPr>
            <a:spLocks noGrp="1" noChangeArrowheads="1"/>
          </p:cNvSpPr>
          <p:nvPr>
            <p:ph type="dt" sz="quarter" idx="1"/>
          </p:nvPr>
        </p:nvSpPr>
        <p:spPr bwMode="auto">
          <a:xfrm>
            <a:off x="3777607"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cs typeface="Arial" pitchFamily="34" charset="0"/>
              </a:defRPr>
            </a:lvl1pPr>
          </a:lstStyle>
          <a:p>
            <a:pPr>
              <a:defRPr/>
            </a:pPr>
            <a:fld id="{5C33F16D-519A-405E-B88F-AA7288A37D9C}" type="datetimeFigureOut">
              <a:rPr lang="en-GB"/>
              <a:pPr>
                <a:defRPr/>
              </a:pPr>
              <a:t>07/01/2022</a:t>
            </a:fld>
            <a:endParaRPr lang="en-GB"/>
          </a:p>
        </p:txBody>
      </p:sp>
      <p:sp>
        <p:nvSpPr>
          <p:cNvPr id="77828" name="Rectangle 4"/>
          <p:cNvSpPr>
            <a:spLocks noGrp="1" noChangeArrowheads="1"/>
          </p:cNvSpPr>
          <p:nvPr>
            <p:ph type="ftr" sz="quarter" idx="2"/>
          </p:nvPr>
        </p:nvSpPr>
        <p:spPr bwMode="auto">
          <a:xfrm>
            <a:off x="0" y="9430092"/>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cs typeface="Arial" pitchFamily="34" charset="0"/>
              </a:defRPr>
            </a:lvl1pPr>
          </a:lstStyle>
          <a:p>
            <a:pPr>
              <a:defRPr/>
            </a:pPr>
            <a:endParaRPr lang="en-GB"/>
          </a:p>
        </p:txBody>
      </p:sp>
      <p:sp>
        <p:nvSpPr>
          <p:cNvPr id="77829" name="Rectangle 5"/>
          <p:cNvSpPr>
            <a:spLocks noGrp="1" noChangeArrowheads="1"/>
          </p:cNvSpPr>
          <p:nvPr>
            <p:ph type="sldNum" sz="quarter" idx="3"/>
          </p:nvPr>
        </p:nvSpPr>
        <p:spPr bwMode="auto">
          <a:xfrm>
            <a:off x="3777607" y="9430092"/>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Arial" pitchFamily="34" charset="0"/>
              </a:defRPr>
            </a:lvl1pPr>
          </a:lstStyle>
          <a:p>
            <a:pPr>
              <a:defRPr/>
            </a:pPr>
            <a:fld id="{C7E820F8-223E-43D0-A286-CD7AF700288F}" type="slidenum">
              <a:rPr lang="en-GB"/>
              <a:pPr>
                <a:defRPr/>
              </a:pPr>
              <a:t>‹#›</a:t>
            </a:fld>
            <a:endParaRPr lang="en-GB"/>
          </a:p>
        </p:txBody>
      </p:sp>
    </p:spTree>
    <p:extLst>
      <p:ext uri="{BB962C8B-B14F-4D97-AF65-F5344CB8AC3E}">
        <p14:creationId xmlns:p14="http://schemas.microsoft.com/office/powerpoint/2010/main" val="3072554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cs typeface="Arial" pitchFamily="34" charset="0"/>
              </a:defRPr>
            </a:lvl1pPr>
          </a:lstStyle>
          <a:p>
            <a:pPr>
              <a:defRPr/>
            </a:pPr>
            <a:endParaRPr lang="en-GB"/>
          </a:p>
        </p:txBody>
      </p:sp>
      <p:sp>
        <p:nvSpPr>
          <p:cNvPr id="82947" name="Rectangle 3"/>
          <p:cNvSpPr>
            <a:spLocks noGrp="1" noChangeArrowheads="1"/>
          </p:cNvSpPr>
          <p:nvPr>
            <p:ph type="dt" idx="1"/>
          </p:nvPr>
        </p:nvSpPr>
        <p:spPr bwMode="auto">
          <a:xfrm>
            <a:off x="3777607"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cs typeface="Arial" pitchFamily="34" charset="0"/>
              </a:defRPr>
            </a:lvl1pPr>
          </a:lstStyle>
          <a:p>
            <a:pPr>
              <a:defRPr/>
            </a:pPr>
            <a:fld id="{A07AACB7-2B16-4EFE-8C29-C0FFAA4542A8}" type="datetimeFigureOut">
              <a:rPr lang="en-GB"/>
              <a:pPr>
                <a:defRPr/>
              </a:pPr>
              <a:t>07/01/2022</a:t>
            </a:fld>
            <a:endParaRPr lang="en-GB"/>
          </a:p>
        </p:txBody>
      </p:sp>
      <p:sp>
        <p:nvSpPr>
          <p:cNvPr id="5124" name="Rectangle 4"/>
          <p:cNvSpPr>
            <a:spLocks noGrp="1" noRot="1" noChangeAspect="1"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p:spPr>
      </p:sp>
      <p:sp>
        <p:nvSpPr>
          <p:cNvPr id="82949" name="Rectangle 5"/>
          <p:cNvSpPr>
            <a:spLocks noGrp="1" noChangeArrowheads="1"/>
          </p:cNvSpPr>
          <p:nvPr>
            <p:ph type="body" sz="quarter" idx="3"/>
          </p:nvPr>
        </p:nvSpPr>
        <p:spPr bwMode="auto">
          <a:xfrm>
            <a:off x="666909" y="4715909"/>
            <a:ext cx="533527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2950" name="Rectangle 6"/>
          <p:cNvSpPr>
            <a:spLocks noGrp="1" noChangeArrowheads="1"/>
          </p:cNvSpPr>
          <p:nvPr>
            <p:ph type="ftr" sz="quarter" idx="4"/>
          </p:nvPr>
        </p:nvSpPr>
        <p:spPr bwMode="auto">
          <a:xfrm>
            <a:off x="0" y="9430092"/>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cs typeface="Arial" pitchFamily="34" charset="0"/>
              </a:defRPr>
            </a:lvl1pPr>
          </a:lstStyle>
          <a:p>
            <a:pPr>
              <a:defRPr/>
            </a:pPr>
            <a:endParaRPr lang="en-GB"/>
          </a:p>
        </p:txBody>
      </p:sp>
      <p:sp>
        <p:nvSpPr>
          <p:cNvPr id="82951" name="Rectangle 7"/>
          <p:cNvSpPr>
            <a:spLocks noGrp="1" noChangeArrowheads="1"/>
          </p:cNvSpPr>
          <p:nvPr>
            <p:ph type="sldNum" sz="quarter" idx="5"/>
          </p:nvPr>
        </p:nvSpPr>
        <p:spPr bwMode="auto">
          <a:xfrm>
            <a:off x="3777607" y="9430092"/>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Arial" pitchFamily="34" charset="0"/>
              </a:defRPr>
            </a:lvl1pPr>
          </a:lstStyle>
          <a:p>
            <a:pPr>
              <a:defRPr/>
            </a:pPr>
            <a:fld id="{9A45FB30-B059-4098-A6DE-CE0F2E8BBAFF}" type="slidenum">
              <a:rPr lang="en-GB"/>
              <a:pPr>
                <a:defRPr/>
              </a:pPr>
              <a:t>‹#›</a:t>
            </a:fld>
            <a:endParaRPr lang="en-GB"/>
          </a:p>
        </p:txBody>
      </p:sp>
    </p:spTree>
    <p:extLst>
      <p:ext uri="{BB962C8B-B14F-4D97-AF65-F5344CB8AC3E}">
        <p14:creationId xmlns:p14="http://schemas.microsoft.com/office/powerpoint/2010/main" val="4021325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9A45FB30-B059-4098-A6DE-CE0F2E8BBAFF}" type="slidenum">
              <a:rPr lang="en-GB" smtClean="0"/>
              <a:pPr>
                <a:defRPr/>
              </a:pPr>
              <a:t>2</a:t>
            </a:fld>
            <a:endParaRPr lang="en-GB"/>
          </a:p>
        </p:txBody>
      </p:sp>
    </p:spTree>
    <p:extLst>
      <p:ext uri="{BB962C8B-B14F-4D97-AF65-F5344CB8AC3E}">
        <p14:creationId xmlns:p14="http://schemas.microsoft.com/office/powerpoint/2010/main" val="2424533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9A45FB30-B059-4098-A6DE-CE0F2E8BBAFF}" type="slidenum">
              <a:rPr lang="en-GB" smtClean="0"/>
              <a:pPr>
                <a:defRPr/>
              </a:pPr>
              <a:t>4</a:t>
            </a:fld>
            <a:endParaRPr lang="en-GB"/>
          </a:p>
        </p:txBody>
      </p:sp>
    </p:spTree>
    <p:extLst>
      <p:ext uri="{BB962C8B-B14F-4D97-AF65-F5344CB8AC3E}">
        <p14:creationId xmlns:p14="http://schemas.microsoft.com/office/powerpoint/2010/main" val="491541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9A45FB30-B059-4098-A6DE-CE0F2E8BBAFF}" type="slidenum">
              <a:rPr lang="en-GB" smtClean="0"/>
              <a:pPr>
                <a:defRPr/>
              </a:pPr>
              <a:t>5</a:t>
            </a:fld>
            <a:endParaRPr lang="en-GB"/>
          </a:p>
        </p:txBody>
      </p:sp>
    </p:spTree>
    <p:extLst>
      <p:ext uri="{BB962C8B-B14F-4D97-AF65-F5344CB8AC3E}">
        <p14:creationId xmlns:p14="http://schemas.microsoft.com/office/powerpoint/2010/main" val="3906741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9A45FB30-B059-4098-A6DE-CE0F2E8BBAFF}" type="slidenum">
              <a:rPr lang="en-GB" smtClean="0"/>
              <a:pPr>
                <a:defRPr/>
              </a:pPr>
              <a:t>8</a:t>
            </a:fld>
            <a:endParaRPr lang="en-GB"/>
          </a:p>
        </p:txBody>
      </p:sp>
    </p:spTree>
    <p:extLst>
      <p:ext uri="{BB962C8B-B14F-4D97-AF65-F5344CB8AC3E}">
        <p14:creationId xmlns:p14="http://schemas.microsoft.com/office/powerpoint/2010/main" val="845248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9A45FB30-B059-4098-A6DE-CE0F2E8BBAFF}" type="slidenum">
              <a:rPr lang="en-GB" smtClean="0"/>
              <a:pPr>
                <a:defRPr/>
              </a:pPr>
              <a:t>9</a:t>
            </a:fld>
            <a:endParaRPr lang="en-GB"/>
          </a:p>
        </p:txBody>
      </p:sp>
    </p:spTree>
    <p:extLst>
      <p:ext uri="{BB962C8B-B14F-4D97-AF65-F5344CB8AC3E}">
        <p14:creationId xmlns:p14="http://schemas.microsoft.com/office/powerpoint/2010/main" val="288264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9A45FB30-B059-4098-A6DE-CE0F2E8BBAFF}" type="slidenum">
              <a:rPr lang="en-GB" smtClean="0"/>
              <a:pPr>
                <a:defRPr/>
              </a:pPr>
              <a:t>10</a:t>
            </a:fld>
            <a:endParaRPr lang="en-GB"/>
          </a:p>
        </p:txBody>
      </p:sp>
    </p:spTree>
    <p:extLst>
      <p:ext uri="{BB962C8B-B14F-4D97-AF65-F5344CB8AC3E}">
        <p14:creationId xmlns:p14="http://schemas.microsoft.com/office/powerpoint/2010/main" val="2059264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9A45FB30-B059-4098-A6DE-CE0F2E8BBAFF}" type="slidenum">
              <a:rPr lang="en-GB" smtClean="0"/>
              <a:pPr>
                <a:defRPr/>
              </a:pPr>
              <a:t>11</a:t>
            </a:fld>
            <a:endParaRPr lang="en-GB"/>
          </a:p>
        </p:txBody>
      </p:sp>
    </p:spTree>
    <p:extLst>
      <p:ext uri="{BB962C8B-B14F-4D97-AF65-F5344CB8AC3E}">
        <p14:creationId xmlns:p14="http://schemas.microsoft.com/office/powerpoint/2010/main" val="1678421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9B2E-6FDF-6B46-A0F5-C56A53938AB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8CC4D5-68B0-344C-850B-282FB503E83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C2F7CB-A2E2-ED40-88BF-B05197DF2EE6}"/>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5" name="Footer Placeholder 4">
            <a:extLst>
              <a:ext uri="{FF2B5EF4-FFF2-40B4-BE49-F238E27FC236}">
                <a16:creationId xmlns:a16="http://schemas.microsoft.com/office/drawing/2014/main" id="{0CB860B8-0C8C-454A-AEA1-29C6532F1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A79B1-2E35-4246-8E12-A55AEA039850}"/>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39818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56D6-C6A4-954F-A5F0-90246142A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F433C4-7984-2B4C-A94B-90414507CA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E6A04-12CD-C943-9F5B-6A48ADD2B157}"/>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5" name="Footer Placeholder 4">
            <a:extLst>
              <a:ext uri="{FF2B5EF4-FFF2-40B4-BE49-F238E27FC236}">
                <a16:creationId xmlns:a16="http://schemas.microsoft.com/office/drawing/2014/main" id="{08128246-97B0-3D45-BBAB-A3A98143C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0E5B6-0341-D449-8F6D-A2D481E34529}"/>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541225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21B854-6A84-5B44-AA9D-AF04F30507A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CC983D-586F-5748-93F1-3D70FBCB9C30}"/>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4ADA1-17E9-AA4D-B2CD-B7FC0276D55A}"/>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5" name="Footer Placeholder 4">
            <a:extLst>
              <a:ext uri="{FF2B5EF4-FFF2-40B4-BE49-F238E27FC236}">
                <a16:creationId xmlns:a16="http://schemas.microsoft.com/office/drawing/2014/main" id="{DD9BE627-25D9-714A-994E-FE1339278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96BB1-885D-A64F-9C07-0B8CF2039FC5}"/>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702533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lvl1pPr>
              <a:defRPr sz="4400"/>
            </a:lvl1p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GB"/>
          </a:p>
        </p:txBody>
      </p:sp>
      <p:sp>
        <p:nvSpPr>
          <p:cNvPr id="6" name="Date Placeholder 3"/>
          <p:cNvSpPr>
            <a:spLocks noGrp="1"/>
          </p:cNvSpPr>
          <p:nvPr>
            <p:ph type="dt" sz="half" idx="10"/>
          </p:nvPr>
        </p:nvSpPr>
        <p:spPr/>
        <p:txBody>
          <a:bodyPr/>
          <a:lstStyle>
            <a:lvl1pPr>
              <a:defRPr/>
            </a:lvl1pPr>
          </a:lstStyle>
          <a:p>
            <a:pPr>
              <a:defRPr/>
            </a:pPr>
            <a:fld id="{98ADAC9D-055F-4613-9B9D-D2D68D79266F}" type="datetimeFigureOut">
              <a:rPr lang="en-US"/>
              <a:pPr>
                <a:defRPr/>
              </a:pPr>
              <a:t>1/7/2022</a:t>
            </a:fld>
            <a:endParaRPr lang="en-GB"/>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pPr>
              <a:defRPr/>
            </a:pPr>
            <a:fld id="{4EEE8238-880A-41B5-BB02-664B6B1B7C67}"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274638"/>
            <a:ext cx="7186634" cy="582594"/>
          </a:xfrm>
        </p:spPr>
        <p:txBody>
          <a:bodyPr/>
          <a:lstStyle>
            <a:lvl1pPr>
              <a:defRPr sz="3600" b="1">
                <a:solidFill>
                  <a:srgbClr val="EA1E88"/>
                </a:solidFill>
              </a:defRPr>
            </a:lvl1pPr>
          </a:lstStyle>
          <a:p>
            <a:r>
              <a:rPr lang="en-US"/>
              <a:t>Click to edit Master title style</a:t>
            </a:r>
            <a:endParaRPr lang="en-GB"/>
          </a:p>
        </p:txBody>
      </p:sp>
      <p:sp>
        <p:nvSpPr>
          <p:cNvPr id="3" name="Content Placeholder 2"/>
          <p:cNvSpPr>
            <a:spLocks noGrp="1"/>
          </p:cNvSpPr>
          <p:nvPr>
            <p:ph idx="1"/>
          </p:nvPr>
        </p:nvSpPr>
        <p:spPr>
          <a:xfrm>
            <a:off x="457200" y="1142985"/>
            <a:ext cx="8229600" cy="4572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37484B1-BB62-42BB-9E42-586D8804CC55}" type="datetimeFigureOut">
              <a:rPr lang="en-US"/>
              <a:pPr>
                <a:defRPr/>
              </a:pPr>
              <a:t>1/7/2022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8157239-F7A3-4F8D-B266-88770ADBEE41}" type="slidenum">
              <a:rPr lang="en-GB"/>
              <a:pPr>
                <a:defRPr/>
              </a:pPr>
              <a:t>‹#›</a:t>
            </a:fld>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3EAF4C3-43AA-4E47-AF87-641DFE80A116}" type="datetimeFigureOut">
              <a:rPr lang="en-US"/>
              <a:pPr>
                <a:defRPr/>
              </a:pPr>
              <a:t>1/7/2022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4350D1C-FCEC-4837-8CE6-5AA46A6AB4F9}" type="slidenum">
              <a:rPr lang="en-GB"/>
              <a:pPr>
                <a:defRPr/>
              </a:pPr>
              <a:t>‹#›</a:t>
            </a:fld>
            <a:endParaRPr lang="en-GB"/>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9904" y="210354"/>
            <a:ext cx="7186634" cy="582594"/>
          </a:xfrm>
        </p:spPr>
        <p:txBody>
          <a:bodyPr/>
          <a:lstStyle>
            <a:lvl1pPr>
              <a:defRPr b="1">
                <a:solidFill>
                  <a:srgbClr val="EA1E88"/>
                </a:solidFill>
              </a:defRPr>
            </a:lvl1pPr>
          </a:lstStyle>
          <a:p>
            <a:r>
              <a:rPr lang="en-US"/>
              <a:t>Click to edit Master title style</a:t>
            </a:r>
            <a:endParaRPr lang="en-GB"/>
          </a:p>
        </p:txBody>
      </p:sp>
      <p:sp>
        <p:nvSpPr>
          <p:cNvPr id="3" name="Content Placeholder 2"/>
          <p:cNvSpPr>
            <a:spLocks noGrp="1"/>
          </p:cNvSpPr>
          <p:nvPr>
            <p:ph sz="half" idx="1"/>
          </p:nvPr>
        </p:nvSpPr>
        <p:spPr>
          <a:xfrm>
            <a:off x="457200" y="1071547"/>
            <a:ext cx="4038600" cy="47149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071546"/>
            <a:ext cx="4038600" cy="47149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452399C3-55F5-4D35-AE57-C3820B5CC3F3}" type="datetimeFigureOut">
              <a:rPr lang="en-US"/>
              <a:pPr>
                <a:defRPr/>
              </a:pPr>
              <a:t>1/7/2022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D3373B7-D450-4921-863E-5DE61F2D421E}" type="slidenum">
              <a:rPr lang="en-GB"/>
              <a:pPr>
                <a:defRPr/>
              </a:pPr>
              <a:t>‹#›</a:t>
            </a:fld>
            <a:endParaRPr lang="en-GB"/>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8767" y="184134"/>
            <a:ext cx="7186634" cy="582594"/>
          </a:xfrm>
        </p:spPr>
        <p:txBody>
          <a:bodyPr/>
          <a:lstStyle>
            <a:lvl1pPr>
              <a:defRPr b="1">
                <a:solidFill>
                  <a:srgbClr val="EA1E88"/>
                </a:solidFill>
              </a:defRPr>
            </a:lvl1pPr>
          </a:lstStyle>
          <a:p>
            <a:r>
              <a:rPr lang="en-US"/>
              <a:t>Click to edit Master title style</a:t>
            </a:r>
            <a:endParaRPr lang="en-GB"/>
          </a:p>
        </p:txBody>
      </p:sp>
      <p:sp>
        <p:nvSpPr>
          <p:cNvPr id="3" name="Text Placeholder 2"/>
          <p:cNvSpPr>
            <a:spLocks noGrp="1"/>
          </p:cNvSpPr>
          <p:nvPr>
            <p:ph type="body" idx="1"/>
          </p:nvPr>
        </p:nvSpPr>
        <p:spPr>
          <a:xfrm>
            <a:off x="428597" y="1071546"/>
            <a:ext cx="4040188" cy="639762"/>
          </a:xfrm>
          <a:solidFill>
            <a:srgbClr val="EA1E88"/>
          </a:solidFill>
        </p:spPr>
        <p:txBody>
          <a:bodyPr anchor="b"/>
          <a:lstStyle>
            <a:lvl1pPr marL="0" indent="0">
              <a:buNone/>
              <a:defRPr sz="2400" b="0">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28597" y="1785926"/>
            <a:ext cx="4040188" cy="3951288"/>
          </a:xfrm>
          <a:solidFill>
            <a:schemeClr val="bg1">
              <a:lumMod val="95000"/>
            </a:schemeClr>
          </a:solidFill>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3443" y="1071546"/>
            <a:ext cx="4041775" cy="639762"/>
          </a:xfrm>
          <a:solidFill>
            <a:srgbClr val="EA1E88"/>
          </a:solidFill>
        </p:spPr>
        <p:txBody>
          <a:bodyPr anchor="b"/>
          <a:lstStyle>
            <a:lvl1pPr marL="0" indent="0">
              <a:buNone/>
              <a:defRPr sz="2400" b="0">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3443" y="1785926"/>
            <a:ext cx="4041775" cy="3951288"/>
          </a:xfrm>
          <a:solidFill>
            <a:schemeClr val="bg1">
              <a:lumMod val="95000"/>
            </a:schemeClr>
          </a:solidFill>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60B842BE-7FD7-43FB-BCA7-E040B8856BD4}" type="datetimeFigureOut">
              <a:rPr lang="en-US"/>
              <a:pPr>
                <a:defRPr/>
              </a:pPr>
              <a:t>1/7/2022</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3F462049-0ACC-4643-89E8-5E356E28EFBC}" type="slidenum">
              <a:rPr lang="en-GB"/>
              <a:pPr>
                <a:defRPr/>
              </a:pPr>
              <a:t>‹#›</a:t>
            </a:fld>
            <a:endParaRPr lang="en-GB"/>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60648"/>
            <a:ext cx="7186634" cy="582594"/>
          </a:xfrm>
        </p:spPr>
        <p:txBody>
          <a:bodyPr/>
          <a:lstStyle>
            <a:lvl1pPr>
              <a:defRPr b="1">
                <a:solidFill>
                  <a:srgbClr val="EA1E88"/>
                </a:solidFill>
              </a:defRPr>
            </a:lvl1p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C34CC46A-2597-454D-937F-E40E018F9CD9}" type="datetimeFigureOut">
              <a:rPr lang="en-US"/>
              <a:pPr>
                <a:defRPr/>
              </a:pPr>
              <a:t>1/7/2022</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2239C089-B5AB-4858-B292-3BB39F67648C}" type="slidenum">
              <a:rPr lang="en-GB"/>
              <a:pPr>
                <a:defRPr/>
              </a:pPr>
              <a:t>‹#›</a:t>
            </a:fld>
            <a:endParaRPr lang="en-GB"/>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A2C07F3-A984-4926-8DF5-F14F22FF2FA7}" type="datetimeFigureOut">
              <a:rPr lang="en-US"/>
              <a:pPr>
                <a:defRPr/>
              </a:pPr>
              <a:t>1/7/2022</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1F33F071-D9A4-4072-814A-FFBD5FF4EE94}" type="slidenum">
              <a:rPr lang="en-GB"/>
              <a:pPr>
                <a:defRPr/>
              </a:pPr>
              <a:t>‹#›</a:t>
            </a:fld>
            <a:endParaRPr lang="en-GB"/>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60"/>
            <a:ext cx="5111750" cy="5853113"/>
          </a:xfrm>
        </p:spPr>
        <p:txBody>
          <a:bodyPr/>
          <a:lstStyle>
            <a:lvl1pPr>
              <a:defRPr sz="3200" b="1">
                <a:solidFill>
                  <a:srgbClr val="EA1E88"/>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4C2ECC-246F-4654-8EB1-8FAA04CD076E}" type="datetimeFigureOut">
              <a:rPr lang="en-US"/>
              <a:pPr>
                <a:defRPr/>
              </a:pPr>
              <a:t>1/7/2022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3191E61-3120-41EA-9A92-3C27CD8E1263}" type="slidenum">
              <a:rPr lang="en-GB"/>
              <a:pPr>
                <a:defRPr/>
              </a:pPr>
              <a:t>‹#›</a:t>
            </a:fld>
            <a:endParaRPr lang="en-GB"/>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AC640-D6D7-4146-B734-2602C2972A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DDE545-2798-1640-99DE-38457B50A0D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EEA95-3125-1344-AB99-62F82178ECF8}"/>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5" name="Footer Placeholder 4">
            <a:extLst>
              <a:ext uri="{FF2B5EF4-FFF2-40B4-BE49-F238E27FC236}">
                <a16:creationId xmlns:a16="http://schemas.microsoft.com/office/drawing/2014/main" id="{8D6D4D7A-EF30-CE4A-9D58-76E296F4F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C84E4-6686-3646-97F1-1F6A8A926637}"/>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1937698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14546" y="4786322"/>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571736" y="1071555"/>
            <a:ext cx="4706952" cy="3656029"/>
          </a:xfrm>
        </p:spPr>
        <p:txBody>
          <a:bodyPr rtlCol="0">
            <a:normAutofit/>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GB" noProof="0"/>
          </a:p>
        </p:txBody>
      </p:sp>
      <p:sp>
        <p:nvSpPr>
          <p:cNvPr id="4" name="Text Placeholder 3"/>
          <p:cNvSpPr>
            <a:spLocks noGrp="1"/>
          </p:cNvSpPr>
          <p:nvPr>
            <p:ph type="body" sz="half" idx="2"/>
          </p:nvPr>
        </p:nvSpPr>
        <p:spPr>
          <a:xfrm>
            <a:off x="2214546" y="5357826"/>
            <a:ext cx="5486400" cy="814374"/>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652580-5F41-4E19-A1D2-F90AE23C1A3E}" type="datetimeFigureOut">
              <a:rPr lang="en-US"/>
              <a:pPr>
                <a:defRPr/>
              </a:pPr>
              <a:t>1/7/2022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C200D81-BD7C-4F81-B66B-34F3AC78EF52}" type="slidenum">
              <a:rPr lang="en-GB"/>
              <a:pPr>
                <a:defRPr/>
              </a:pPr>
              <a:t>‹#›</a:t>
            </a:fld>
            <a:endParaRPr lang="en-GB"/>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00166" y="274638"/>
            <a:ext cx="7186634" cy="582594"/>
          </a:xfr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500034" y="1071556"/>
            <a:ext cx="8229600" cy="4525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79DE6BC-F914-461B-B727-DF989861C258}" type="datetimeFigureOut">
              <a:rPr lang="en-US"/>
              <a:pPr>
                <a:defRPr/>
              </a:pPr>
              <a:t>1/7/2022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915E90F-C377-4DA8-8CE9-7BEEBA8E9B17}" type="slidenum">
              <a:rPr lang="en-GB"/>
              <a:pPr>
                <a:defRPr/>
              </a:pPr>
              <a:t>‹#›</a:t>
            </a:fld>
            <a:endParaRPr lang="en-GB"/>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55A9D02-C21C-4C8C-BBA2-6DA1AF76FAD3}" type="datetimeFigureOut">
              <a:rPr lang="en-US"/>
              <a:pPr>
                <a:defRPr/>
              </a:pPr>
              <a:t>1/7/2022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C922F0A-F786-4B58-B231-985960DA2793}" type="slidenum">
              <a:rPr lang="en-GB"/>
              <a:pPr>
                <a:defRPr/>
              </a:pPr>
              <a:t>‹#›</a:t>
            </a:fld>
            <a:endParaRPr lang="en-GB"/>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C2A4DD-612F-1349-8BD3-A71305DA4FBC}"/>
              </a:ext>
            </a:extLst>
          </p:cNvPr>
          <p:cNvSpPr>
            <a:spLocks noGrp="1"/>
          </p:cNvSpPr>
          <p:nvPr>
            <p:ph type="dt" sz="half" idx="10"/>
          </p:nvPr>
        </p:nvSpPr>
        <p:spPr/>
        <p:txBody>
          <a:bodyPr/>
          <a:lstStyle/>
          <a:p>
            <a:pPr>
              <a:defRPr/>
            </a:pPr>
            <a:fld id="{E7237F6D-61E2-43F6-94B6-735D2855A8F8}" type="datetimeFigureOut">
              <a:rPr lang="en-US" smtClean="0"/>
              <a:pPr>
                <a:defRPr/>
              </a:pPr>
              <a:t>1/7/2022</a:t>
            </a:fld>
            <a:endParaRPr lang="en-GB"/>
          </a:p>
        </p:txBody>
      </p:sp>
      <p:sp>
        <p:nvSpPr>
          <p:cNvPr id="4" name="Footer Placeholder 3">
            <a:extLst>
              <a:ext uri="{FF2B5EF4-FFF2-40B4-BE49-F238E27FC236}">
                <a16:creationId xmlns:a16="http://schemas.microsoft.com/office/drawing/2014/main" id="{38287CE8-9608-DE41-AD98-6F33CDAA4D6F}"/>
              </a:ext>
            </a:extLst>
          </p:cNvPr>
          <p:cNvSpPr>
            <a:spLocks noGrp="1"/>
          </p:cNvSpPr>
          <p:nvPr>
            <p:ph type="ftr" sz="quarter" idx="11"/>
          </p:nvPr>
        </p:nvSpPr>
        <p:spPr/>
        <p:txBody>
          <a:bodyPr/>
          <a:lstStyle/>
          <a:p>
            <a:pPr>
              <a:defRPr/>
            </a:pPr>
            <a:endParaRPr lang="en-GB"/>
          </a:p>
        </p:txBody>
      </p:sp>
      <p:sp>
        <p:nvSpPr>
          <p:cNvPr id="5" name="Slide Number Placeholder 4">
            <a:extLst>
              <a:ext uri="{FF2B5EF4-FFF2-40B4-BE49-F238E27FC236}">
                <a16:creationId xmlns:a16="http://schemas.microsoft.com/office/drawing/2014/main" id="{DD16949F-A968-774F-A745-80A34C8058A9}"/>
              </a:ext>
            </a:extLst>
          </p:cNvPr>
          <p:cNvSpPr>
            <a:spLocks noGrp="1"/>
          </p:cNvSpPr>
          <p:nvPr>
            <p:ph type="sldNum" sz="quarter" idx="12"/>
          </p:nvPr>
        </p:nvSpPr>
        <p:spPr/>
        <p:txBody>
          <a:bodyPr/>
          <a:lstStyle/>
          <a:p>
            <a:pPr>
              <a:defRPr/>
            </a:pPr>
            <a:fld id="{BBCA2920-BB13-49A0-A312-8D9E5D6B3D7F}" type="slidenum">
              <a:rPr lang="en-GB" smtClean="0"/>
              <a:pPr>
                <a:defRPr/>
              </a:pPr>
              <a:t>‹#›</a:t>
            </a:fld>
            <a:endParaRPr lang="en-GB"/>
          </a:p>
        </p:txBody>
      </p:sp>
    </p:spTree>
    <p:extLst>
      <p:ext uri="{BB962C8B-B14F-4D97-AF65-F5344CB8AC3E}">
        <p14:creationId xmlns:p14="http://schemas.microsoft.com/office/powerpoint/2010/main" val="414055130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DA001-6D24-F443-B189-76C6D01560E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ED67E5-7A9A-CF4F-AD4A-76244695EEE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F72D00-8991-0140-A358-9F11B3DB8C4A}"/>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5" name="Footer Placeholder 4">
            <a:extLst>
              <a:ext uri="{FF2B5EF4-FFF2-40B4-BE49-F238E27FC236}">
                <a16:creationId xmlns:a16="http://schemas.microsoft.com/office/drawing/2014/main" id="{A6C6E64A-1D08-3F49-AA68-27C3EC1B6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98EE5B-4993-3244-AC2B-9A7659D3E448}"/>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16575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493E3-9DE7-104B-8CDB-E1FBBF1038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B03A07-DCE0-6B48-9DF4-56B14AEA338F}"/>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00D07-08EB-3441-8331-B10015C12EA1}"/>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3A1D55-8B67-C040-AAD0-614D9401F4FA}"/>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6" name="Footer Placeholder 5">
            <a:extLst>
              <a:ext uri="{FF2B5EF4-FFF2-40B4-BE49-F238E27FC236}">
                <a16:creationId xmlns:a16="http://schemas.microsoft.com/office/drawing/2014/main" id="{1D6900AA-BFE6-5249-B878-5D96C2EEE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FE82C5-1903-FB4B-BDA6-4D57C28D1CC0}"/>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167120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E573-4B14-444C-8C7A-0605A3BC3582}"/>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430D13-FA3D-CE41-B0D6-41445DEA441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BF21BC-DB6E-6242-BA5B-D0992ED7580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B416F3-6296-7648-88EC-CB06B49D6F6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85BC45-5518-D141-AD6A-A76B3D1DE114}"/>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A8A3F0-69BB-B446-BF6B-27A00EA40912}"/>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8" name="Footer Placeholder 7">
            <a:extLst>
              <a:ext uri="{FF2B5EF4-FFF2-40B4-BE49-F238E27FC236}">
                <a16:creationId xmlns:a16="http://schemas.microsoft.com/office/drawing/2014/main" id="{016C4105-17FE-C54F-8B2B-3864D16D74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998598-6B55-B842-8632-36BACF422F97}"/>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3402529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A6CF-8E10-D540-8DE8-93A2373B65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315AF0-D969-C545-86D7-15DFFEA811ED}"/>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4" name="Footer Placeholder 3">
            <a:extLst>
              <a:ext uri="{FF2B5EF4-FFF2-40B4-BE49-F238E27FC236}">
                <a16:creationId xmlns:a16="http://schemas.microsoft.com/office/drawing/2014/main" id="{5F663F3B-EBB1-384C-8F6C-A7FE94BDE4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FF486F-1441-C043-A429-37458DD45A43}"/>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445045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B7955-F0A3-474D-BE29-DC29779B27CB}"/>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3" name="Footer Placeholder 2">
            <a:extLst>
              <a:ext uri="{FF2B5EF4-FFF2-40B4-BE49-F238E27FC236}">
                <a16:creationId xmlns:a16="http://schemas.microsoft.com/office/drawing/2014/main" id="{13AFBC3A-078E-5644-945E-75F03F9C4D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8DB312-F322-C54C-BC04-2E238BB420A2}"/>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469135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22DB9-3DF9-BD4A-A1CF-42DB825DFEB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2CAE8D-5C38-9449-876E-F854FD38BBB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4215F1-BDD3-394A-8BF9-21B0F016882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40DC40-CBDA-9549-AE7F-8C64056EB061}"/>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6" name="Footer Placeholder 5">
            <a:extLst>
              <a:ext uri="{FF2B5EF4-FFF2-40B4-BE49-F238E27FC236}">
                <a16:creationId xmlns:a16="http://schemas.microsoft.com/office/drawing/2014/main" id="{D68E118C-659B-0A4A-BBE7-E7B08C1136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95ADD-C850-824B-B619-FF3C4186A142}"/>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273286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D7B83-A5D4-FD49-A9FE-CECA44BEF79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BDFC09-60BB-2545-8E76-86122ADD508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F47609-1B84-A348-9B47-210A73C7706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AD41C8-F173-B740-AA4D-DDEA7FB5558E}"/>
              </a:ext>
            </a:extLst>
          </p:cNvPr>
          <p:cNvSpPr>
            <a:spLocks noGrp="1"/>
          </p:cNvSpPr>
          <p:nvPr>
            <p:ph type="dt" sz="half" idx="10"/>
          </p:nvPr>
        </p:nvSpPr>
        <p:spPr/>
        <p:txBody>
          <a:bodyPr/>
          <a:lstStyle/>
          <a:p>
            <a:fld id="{CB8988B0-3402-554E-ADE8-5578D19040B0}" type="datetimeFigureOut">
              <a:rPr lang="en-US" smtClean="0"/>
              <a:t>1/7/2022</a:t>
            </a:fld>
            <a:endParaRPr lang="en-US"/>
          </a:p>
        </p:txBody>
      </p:sp>
      <p:sp>
        <p:nvSpPr>
          <p:cNvPr id="6" name="Footer Placeholder 5">
            <a:extLst>
              <a:ext uri="{FF2B5EF4-FFF2-40B4-BE49-F238E27FC236}">
                <a16:creationId xmlns:a16="http://schemas.microsoft.com/office/drawing/2014/main" id="{189C5C8D-3E9D-474D-A096-6547F4AABC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50FE0-856F-DE40-9DDA-C46A05D2CD86}"/>
              </a:ext>
            </a:extLst>
          </p:cNvPr>
          <p:cNvSpPr>
            <a:spLocks noGrp="1"/>
          </p:cNvSpPr>
          <p:nvPr>
            <p:ph type="sldNum" sz="quarter" idx="12"/>
          </p:nvPr>
        </p:nvSpPr>
        <p:spPr/>
        <p:txBody>
          <a:bodyPr/>
          <a:lstStyle/>
          <a:p>
            <a:fld id="{DB20D573-4205-F349-8179-F01EE970B690}" type="slidenum">
              <a:rPr lang="en-US" smtClean="0"/>
              <a:t>‹#›</a:t>
            </a:fld>
            <a:endParaRPr lang="en-US"/>
          </a:p>
        </p:txBody>
      </p:sp>
    </p:spTree>
    <p:extLst>
      <p:ext uri="{BB962C8B-B14F-4D97-AF65-F5344CB8AC3E}">
        <p14:creationId xmlns:p14="http://schemas.microsoft.com/office/powerpoint/2010/main" val="3426036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996550-9E4C-4F43-9990-93388699DC7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30DC1E-884A-954F-8B2E-CC6808F40A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64DD5-9AD9-4E4D-997A-17494592FDD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8988B0-3402-554E-ADE8-5578D19040B0}" type="datetimeFigureOut">
              <a:rPr lang="en-US" smtClean="0"/>
              <a:t>1/7/2022</a:t>
            </a:fld>
            <a:endParaRPr lang="en-US"/>
          </a:p>
        </p:txBody>
      </p:sp>
      <p:sp>
        <p:nvSpPr>
          <p:cNvPr id="5" name="Footer Placeholder 4">
            <a:extLst>
              <a:ext uri="{FF2B5EF4-FFF2-40B4-BE49-F238E27FC236}">
                <a16:creationId xmlns:a16="http://schemas.microsoft.com/office/drawing/2014/main" id="{68A9ACA4-DAD0-B746-AB80-D6276E0CEBC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967824-D40B-A543-A13A-DFA2B96DCF9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0D573-4205-F349-8179-F01EE970B690}" type="slidenum">
              <a:rPr lang="en-US" smtClean="0"/>
              <a:t>‹#›</a:t>
            </a:fld>
            <a:endParaRPr lang="en-US"/>
          </a:p>
        </p:txBody>
      </p:sp>
      <p:sp>
        <p:nvSpPr>
          <p:cNvPr id="7" name="Rectangle 2">
            <a:extLst>
              <a:ext uri="{FF2B5EF4-FFF2-40B4-BE49-F238E27FC236}">
                <a16:creationId xmlns:a16="http://schemas.microsoft.com/office/drawing/2014/main" id="{3F0057D2-B216-5B4A-9C50-7EA3C4779FB5}"/>
              </a:ext>
            </a:extLst>
          </p:cNvPr>
          <p:cNvSpPr>
            <a:spLocks noChangeArrowheads="1"/>
          </p:cNvSpPr>
          <p:nvPr userDrawn="1"/>
        </p:nvSpPr>
        <p:spPr bwMode="auto">
          <a:xfrm>
            <a:off x="0" y="5857885"/>
            <a:ext cx="9144000" cy="1000125"/>
          </a:xfrm>
          <a:prstGeom prst="rect">
            <a:avLst/>
          </a:prstGeom>
          <a:solidFill>
            <a:srgbClr val="EA1E88"/>
          </a:solidFill>
          <a:ln w="9525">
            <a:noFill/>
            <a:miter lim="800000"/>
            <a:headEnd/>
            <a:tailEnd/>
          </a:ln>
        </p:spPr>
        <p:txBody>
          <a:bodyPr wrap="none" anchor="ctr"/>
          <a:lstStyle/>
          <a:p>
            <a:pPr fontAlgn="auto">
              <a:spcBef>
                <a:spcPts val="0"/>
              </a:spcBef>
              <a:spcAft>
                <a:spcPts val="0"/>
              </a:spcAft>
              <a:defRPr/>
            </a:pPr>
            <a:endParaRPr lang="en-GB" sz="1800">
              <a:latin typeface="+mn-lt"/>
              <a:cs typeface="+mn-cs"/>
            </a:endParaRPr>
          </a:p>
        </p:txBody>
      </p:sp>
      <p:sp>
        <p:nvSpPr>
          <p:cNvPr id="8" name="TextBox 7">
            <a:extLst>
              <a:ext uri="{FF2B5EF4-FFF2-40B4-BE49-F238E27FC236}">
                <a16:creationId xmlns:a16="http://schemas.microsoft.com/office/drawing/2014/main" id="{1C568ED8-A7E7-0249-82FF-7C595F200327}"/>
              </a:ext>
            </a:extLst>
          </p:cNvPr>
          <p:cNvSpPr txBox="1"/>
          <p:nvPr userDrawn="1"/>
        </p:nvSpPr>
        <p:spPr>
          <a:xfrm>
            <a:off x="-907504" y="6093229"/>
            <a:ext cx="10959008" cy="369332"/>
          </a:xfrm>
          <a:prstGeom prst="rect">
            <a:avLst/>
          </a:prstGeom>
          <a:noFill/>
        </p:spPr>
        <p:txBody>
          <a:bodyPr wrap="square" rtlCol="0">
            <a:spAutoFit/>
          </a:bodyPr>
          <a:lstStyle/>
          <a:p>
            <a:pPr algn="ctr"/>
            <a:r>
              <a:rPr lang="en-US" sz="1800" b="0" i="1" u="none" strike="noStrike" kern="1200" baseline="0">
                <a:solidFill>
                  <a:schemeClr val="bg1"/>
                </a:solidFill>
                <a:latin typeface="+mn-lt"/>
                <a:ea typeface="+mn-ea"/>
                <a:cs typeface="Arial" charset="0"/>
              </a:rPr>
              <a:t>improving lives, developing knowledge and skills, generating opportunities </a:t>
            </a:r>
            <a:endParaRPr lang="en-GB" sz="1800" i="1" spc="300" baseline="0">
              <a:solidFill>
                <a:schemeClr val="bg1"/>
              </a:solidFill>
              <a:latin typeface="+mn-lt"/>
            </a:endParaRPr>
          </a:p>
        </p:txBody>
      </p:sp>
    </p:spTree>
    <p:extLst>
      <p:ext uri="{BB962C8B-B14F-4D97-AF65-F5344CB8AC3E}">
        <p14:creationId xmlns:p14="http://schemas.microsoft.com/office/powerpoint/2010/main" val="38877793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a:spLocks noChangeArrowheads="1"/>
          </p:cNvSpPr>
          <p:nvPr userDrawn="1"/>
        </p:nvSpPr>
        <p:spPr bwMode="auto">
          <a:xfrm>
            <a:off x="0" y="5857885"/>
            <a:ext cx="9144000" cy="1000125"/>
          </a:xfrm>
          <a:prstGeom prst="rect">
            <a:avLst/>
          </a:prstGeom>
          <a:solidFill>
            <a:srgbClr val="EA1E88"/>
          </a:solidFill>
          <a:ln w="9525">
            <a:noFill/>
            <a:miter lim="800000"/>
            <a:headEnd/>
            <a:tailEnd/>
          </a:ln>
        </p:spPr>
        <p:txBody>
          <a:bodyPr wrap="none" anchor="ctr"/>
          <a:lstStyle/>
          <a:p>
            <a:pPr fontAlgn="auto">
              <a:spcBef>
                <a:spcPts val="0"/>
              </a:spcBef>
              <a:spcAft>
                <a:spcPts val="0"/>
              </a:spcAft>
              <a:defRPr/>
            </a:pPr>
            <a:endParaRPr lang="en-GB" sz="1800">
              <a:latin typeface="+mn-lt"/>
              <a:cs typeface="+mn-cs"/>
            </a:endParaRPr>
          </a:p>
        </p:txBody>
      </p:sp>
      <p:sp>
        <p:nvSpPr>
          <p:cNvPr id="1027" name="Title Placeholder 1"/>
          <p:cNvSpPr>
            <a:spLocks noGrp="1"/>
          </p:cNvSpPr>
          <p:nvPr>
            <p:ph type="title"/>
          </p:nvPr>
        </p:nvSpPr>
        <p:spPr bwMode="auto">
          <a:xfrm>
            <a:off x="467545" y="274638"/>
            <a:ext cx="6768752" cy="5825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7237F6D-61E2-43F6-94B6-735D2855A8F8}" type="datetimeFigureOut">
              <a:rPr lang="en-US"/>
              <a:pPr>
                <a:defRPr/>
              </a:pPr>
              <a:t>1/7/2022</a:t>
            </a:fld>
            <a:endParaRPr lang="en-GB"/>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BCA2920-BB13-49A0-A312-8D9E5D6B3D7F}" type="slidenum">
              <a:rPr lang="en-GB"/>
              <a:pPr>
                <a:defRPr/>
              </a:pPr>
              <a:t>‹#›</a:t>
            </a:fld>
            <a:endParaRPr lang="en-GB"/>
          </a:p>
        </p:txBody>
      </p:sp>
      <p:sp>
        <p:nvSpPr>
          <p:cNvPr id="10" name="Line 3"/>
          <p:cNvSpPr>
            <a:spLocks noChangeShapeType="1"/>
          </p:cNvSpPr>
          <p:nvPr userDrawn="1"/>
        </p:nvSpPr>
        <p:spPr bwMode="auto">
          <a:xfrm>
            <a:off x="0" y="928688"/>
            <a:ext cx="9144000" cy="0"/>
          </a:xfrm>
          <a:prstGeom prst="line">
            <a:avLst/>
          </a:prstGeom>
          <a:noFill/>
          <a:ln w="50800">
            <a:solidFill>
              <a:srgbClr val="EA1E88"/>
            </a:solidFill>
            <a:round/>
            <a:headEnd type="none" w="sm" len="sm"/>
            <a:tailEnd type="none" w="sm" len="sm"/>
          </a:ln>
          <a:effectLst/>
        </p:spPr>
        <p:txBody>
          <a:bodyPr/>
          <a:lstStyle/>
          <a:p>
            <a:pPr algn="ctr">
              <a:spcBef>
                <a:spcPct val="50000"/>
              </a:spcBef>
              <a:defRPr/>
            </a:pPr>
            <a:endParaRPr lang="en-GB" sz="2000">
              <a:latin typeface="Barclays Sans" pitchFamily="34" charset="0"/>
              <a:cs typeface="Times New Roman" charset="0"/>
            </a:endParaRPr>
          </a:p>
        </p:txBody>
      </p:sp>
      <p:sp>
        <p:nvSpPr>
          <p:cNvPr id="11" name="TextBox 10"/>
          <p:cNvSpPr txBox="1"/>
          <p:nvPr userDrawn="1"/>
        </p:nvSpPr>
        <p:spPr>
          <a:xfrm>
            <a:off x="-907504" y="6093229"/>
            <a:ext cx="10959008" cy="369332"/>
          </a:xfrm>
          <a:prstGeom prst="rect">
            <a:avLst/>
          </a:prstGeom>
          <a:noFill/>
        </p:spPr>
        <p:txBody>
          <a:bodyPr wrap="square" rtlCol="0">
            <a:spAutoFit/>
          </a:bodyPr>
          <a:lstStyle/>
          <a:p>
            <a:pPr algn="ctr"/>
            <a:r>
              <a:rPr lang="en-US" sz="1800" b="0" i="1" u="none" strike="noStrike" kern="1200" baseline="0">
                <a:solidFill>
                  <a:schemeClr val="bg1"/>
                </a:solidFill>
                <a:latin typeface="+mn-lt"/>
                <a:ea typeface="+mn-ea"/>
                <a:cs typeface="Arial" charset="0"/>
              </a:rPr>
              <a:t>improving lives, developing knowledge and skills, generating opportunities </a:t>
            </a:r>
            <a:endParaRPr lang="en-GB" sz="1800" i="1" spc="300" baseline="0">
              <a:solidFill>
                <a:schemeClr val="bg1"/>
              </a:solidFill>
              <a:latin typeface="+mn-lt"/>
            </a:endParaRPr>
          </a:p>
        </p:txBody>
      </p:sp>
      <p:pic>
        <p:nvPicPr>
          <p:cNvPr id="12" name="Picture 11">
            <a:extLst>
              <a:ext uri="{FF2B5EF4-FFF2-40B4-BE49-F238E27FC236}">
                <a16:creationId xmlns:a16="http://schemas.microsoft.com/office/drawing/2014/main" id="{E1A7DEBB-ACFD-3943-ABA1-68B28EFCCB1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10679" t="21645" r="11008" b="23248"/>
          <a:stretch/>
        </p:blipFill>
        <p:spPr>
          <a:xfrm>
            <a:off x="6983365" y="188640"/>
            <a:ext cx="1765099" cy="668593"/>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ransition/>
  <p:txStyles>
    <p:titleStyle>
      <a:lvl1pPr algn="l" rtl="0" eaLnBrk="0" fontAlgn="base" hangingPunct="0">
        <a:spcBef>
          <a:spcPct val="0"/>
        </a:spcBef>
        <a:spcAft>
          <a:spcPct val="0"/>
        </a:spcAft>
        <a:defRPr sz="3600" kern="120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Utopia Std" pitchFamily="18" charset="0"/>
        </a:defRPr>
      </a:lvl2pPr>
      <a:lvl3pPr algn="ctr" rtl="0" eaLnBrk="0" fontAlgn="base" hangingPunct="0">
        <a:spcBef>
          <a:spcPct val="0"/>
        </a:spcBef>
        <a:spcAft>
          <a:spcPct val="0"/>
        </a:spcAft>
        <a:defRPr sz="4400">
          <a:solidFill>
            <a:schemeClr val="tx1"/>
          </a:solidFill>
          <a:latin typeface="Utopia Std" pitchFamily="18" charset="0"/>
        </a:defRPr>
      </a:lvl3pPr>
      <a:lvl4pPr algn="ctr" rtl="0" eaLnBrk="0" fontAlgn="base" hangingPunct="0">
        <a:spcBef>
          <a:spcPct val="0"/>
        </a:spcBef>
        <a:spcAft>
          <a:spcPct val="0"/>
        </a:spcAft>
        <a:defRPr sz="4400">
          <a:solidFill>
            <a:schemeClr val="tx1"/>
          </a:solidFill>
          <a:latin typeface="Utopia Std" pitchFamily="18" charset="0"/>
        </a:defRPr>
      </a:lvl4pPr>
      <a:lvl5pPr algn="ctr" rtl="0" eaLnBrk="0" fontAlgn="base" hangingPunct="0">
        <a:spcBef>
          <a:spcPct val="0"/>
        </a:spcBef>
        <a:spcAft>
          <a:spcPct val="0"/>
        </a:spcAft>
        <a:defRPr sz="4400">
          <a:solidFill>
            <a:schemeClr val="tx1"/>
          </a:solidFill>
          <a:latin typeface="Utopia Std" pitchFamily="18" charset="0"/>
        </a:defRPr>
      </a:lvl5pPr>
      <a:lvl6pPr marL="457178" algn="ctr" rtl="0" fontAlgn="base">
        <a:spcBef>
          <a:spcPct val="0"/>
        </a:spcBef>
        <a:spcAft>
          <a:spcPct val="0"/>
        </a:spcAft>
        <a:defRPr sz="4400">
          <a:solidFill>
            <a:schemeClr val="tx1"/>
          </a:solidFill>
          <a:latin typeface="Utopia Std" pitchFamily="18" charset="0"/>
        </a:defRPr>
      </a:lvl6pPr>
      <a:lvl7pPr marL="914354" algn="ctr" rtl="0" fontAlgn="base">
        <a:spcBef>
          <a:spcPct val="0"/>
        </a:spcBef>
        <a:spcAft>
          <a:spcPct val="0"/>
        </a:spcAft>
        <a:defRPr sz="4400">
          <a:solidFill>
            <a:schemeClr val="tx1"/>
          </a:solidFill>
          <a:latin typeface="Utopia Std" pitchFamily="18" charset="0"/>
        </a:defRPr>
      </a:lvl7pPr>
      <a:lvl8pPr marL="1371532" algn="ctr" rtl="0" fontAlgn="base">
        <a:spcBef>
          <a:spcPct val="0"/>
        </a:spcBef>
        <a:spcAft>
          <a:spcPct val="0"/>
        </a:spcAft>
        <a:defRPr sz="4400">
          <a:solidFill>
            <a:schemeClr val="tx1"/>
          </a:solidFill>
          <a:latin typeface="Utopia Std" pitchFamily="18" charset="0"/>
        </a:defRPr>
      </a:lvl8pPr>
      <a:lvl9pPr marL="1828709" algn="ctr" rtl="0" fontAlgn="base">
        <a:spcBef>
          <a:spcPct val="0"/>
        </a:spcBef>
        <a:spcAft>
          <a:spcPct val="0"/>
        </a:spcAft>
        <a:defRPr sz="4400">
          <a:solidFill>
            <a:schemeClr val="tx1"/>
          </a:solidFill>
          <a:latin typeface="Utopia Std" pitchFamily="18" charset="0"/>
        </a:defRPr>
      </a:lvl9pPr>
    </p:titleStyle>
    <p:bodyStyle>
      <a:lvl1pPr marL="342882" indent="-342882" algn="l" rtl="0" eaLnBrk="0" fontAlgn="base" hangingPunct="0">
        <a:spcBef>
          <a:spcPct val="20000"/>
        </a:spcBef>
        <a:spcAft>
          <a:spcPct val="0"/>
        </a:spcAft>
        <a:buFont typeface="Arial" charset="0"/>
        <a:buChar char="•"/>
        <a:defRPr sz="2800" kern="1200">
          <a:solidFill>
            <a:schemeClr val="tx1"/>
          </a:solidFill>
          <a:latin typeface="Calibri" panose="020F0502020204030204" pitchFamily="34" charset="0"/>
          <a:ea typeface="+mn-ea"/>
          <a:cs typeface="Arial" panose="020B0604020202020204" pitchFamily="34" charset="0"/>
        </a:defRPr>
      </a:lvl1pPr>
      <a:lvl2pPr marL="742913" indent="-285737" algn="l" rtl="0" eaLnBrk="0" fontAlgn="base" hangingPunct="0">
        <a:spcBef>
          <a:spcPct val="20000"/>
        </a:spcBef>
        <a:spcAft>
          <a:spcPct val="0"/>
        </a:spcAft>
        <a:buFont typeface="Arial" charset="0"/>
        <a:buChar char="–"/>
        <a:defRPr sz="2400" kern="1200">
          <a:solidFill>
            <a:schemeClr val="tx1"/>
          </a:solidFill>
          <a:latin typeface="Calibri" panose="020F0502020204030204" pitchFamily="34" charset="0"/>
          <a:ea typeface="+mn-ea"/>
          <a:cs typeface="Arial" panose="020B0604020202020204" pitchFamily="34" charset="0"/>
        </a:defRPr>
      </a:lvl2pPr>
      <a:lvl3pPr marL="1142942" indent="-228589" algn="l" rtl="0" eaLnBrk="0" fontAlgn="base" hangingPunct="0">
        <a:spcBef>
          <a:spcPct val="20000"/>
        </a:spcBef>
        <a:spcAft>
          <a:spcPct val="0"/>
        </a:spcAft>
        <a:buFont typeface="Arial" charset="0"/>
        <a:buChar char="•"/>
        <a:defRPr sz="2000" kern="1200">
          <a:solidFill>
            <a:schemeClr val="tx1"/>
          </a:solidFill>
          <a:latin typeface="Calibri" panose="020F0502020204030204" pitchFamily="34" charset="0"/>
          <a:ea typeface="+mn-ea"/>
          <a:cs typeface="Arial" panose="020B0604020202020204" pitchFamily="34" charset="0"/>
        </a:defRPr>
      </a:lvl3pPr>
      <a:lvl4pPr marL="1600120" indent="-228589" algn="l" rtl="0" eaLnBrk="0" fontAlgn="base" hangingPunct="0">
        <a:spcBef>
          <a:spcPct val="20000"/>
        </a:spcBef>
        <a:spcAft>
          <a:spcPct val="0"/>
        </a:spcAft>
        <a:buFont typeface="Arial" charset="0"/>
        <a:buChar char="–"/>
        <a:defRPr sz="1800" kern="1200">
          <a:solidFill>
            <a:schemeClr val="tx1"/>
          </a:solidFill>
          <a:latin typeface="Calibri" panose="020F0502020204030204" pitchFamily="34" charset="0"/>
          <a:ea typeface="+mn-ea"/>
          <a:cs typeface="Arial" panose="020B0604020202020204" pitchFamily="34" charset="0"/>
        </a:defRPr>
      </a:lvl4pPr>
      <a:lvl5pPr marL="2057298" indent="-228589" algn="l" rtl="0" eaLnBrk="0" fontAlgn="base" hangingPunct="0">
        <a:spcBef>
          <a:spcPct val="20000"/>
        </a:spcBef>
        <a:spcAft>
          <a:spcPct val="0"/>
        </a:spcAft>
        <a:buFont typeface="Arial" charset="0"/>
        <a:buChar char="»"/>
        <a:defRPr sz="1800" kern="1200">
          <a:solidFill>
            <a:schemeClr val="tx1"/>
          </a:solidFill>
          <a:latin typeface="Calibri" panose="020F0502020204030204" pitchFamily="34" charset="0"/>
          <a:ea typeface="+mn-ea"/>
          <a:cs typeface="Arial" panose="020B0604020202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thetext.co.uk/" TargetMode="External"/><Relationship Id="rId5" Type="http://schemas.openxmlformats.org/officeDocument/2006/relationships/hyperlink" Target="https://www2.aston.ac.uk/lss/research/lssresearch/forensic-linguistics" TargetMode="External"/><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5.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png"/><Relationship Id="rId4" Type="http://schemas.openxmlformats.org/officeDocument/2006/relationships/diagramData" Target="../diagrams/data1.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FFEC6F-4AE7-4B81-BF2A-1E7292FAE885}"/>
              </a:ext>
            </a:extLst>
          </p:cNvPr>
          <p:cNvSpPr>
            <a:spLocks noGrp="1"/>
          </p:cNvSpPr>
          <p:nvPr>
            <p:ph type="ctrTitle"/>
          </p:nvPr>
        </p:nvSpPr>
        <p:spPr/>
        <p:txBody>
          <a:bodyPr/>
          <a:lstStyle/>
          <a:p>
            <a:pPr algn="ctr"/>
            <a:br>
              <a:rPr lang="en-GB" b="1" dirty="0"/>
            </a:br>
            <a:r>
              <a:rPr lang="en-GB" b="1" dirty="0">
                <a:solidFill>
                  <a:srgbClr val="EA1E88"/>
                </a:solidFill>
                <a:cs typeface="Arial"/>
              </a:rPr>
              <a:t>Welcome to </a:t>
            </a:r>
            <a:br>
              <a:rPr lang="en-GB" b="1" dirty="0"/>
            </a:br>
            <a:r>
              <a:rPr lang="en-GB" b="1" dirty="0">
                <a:solidFill>
                  <a:srgbClr val="EA1E88"/>
                </a:solidFill>
                <a:cs typeface="Arial"/>
              </a:rPr>
              <a:t>A Level English Language</a:t>
            </a:r>
            <a:br>
              <a:rPr lang="en-GB" b="1" dirty="0">
                <a:solidFill>
                  <a:srgbClr val="EA1E88"/>
                </a:solidFill>
                <a:cs typeface="Arial"/>
              </a:rPr>
            </a:br>
            <a:r>
              <a:rPr lang="en-GB" b="1" dirty="0">
                <a:solidFill>
                  <a:srgbClr val="EA1E88"/>
                </a:solidFill>
                <a:cs typeface="Arial"/>
              </a:rPr>
              <a:t>A level applicant taster session</a:t>
            </a:r>
          </a:p>
        </p:txBody>
      </p:sp>
      <p:pic>
        <p:nvPicPr>
          <p:cNvPr id="4" name="Picture 3">
            <a:extLst>
              <a:ext uri="{FF2B5EF4-FFF2-40B4-BE49-F238E27FC236}">
                <a16:creationId xmlns:a16="http://schemas.microsoft.com/office/drawing/2014/main" id="{3ECD20A4-CD31-4332-9780-F123FBF39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 y="0"/>
            <a:ext cx="4505469" cy="3910839"/>
          </a:xfrm>
          <a:prstGeom prst="rect">
            <a:avLst/>
          </a:prstGeom>
        </p:spPr>
      </p:pic>
      <p:pic>
        <p:nvPicPr>
          <p:cNvPr id="7" name="Picture 6">
            <a:extLst>
              <a:ext uri="{FF2B5EF4-FFF2-40B4-BE49-F238E27FC236}">
                <a16:creationId xmlns:a16="http://schemas.microsoft.com/office/drawing/2014/main" id="{0E1460BF-5722-46BA-9C6F-A7C0DD04BD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6402" y="3942382"/>
            <a:ext cx="1932384" cy="1916832"/>
          </a:xfrm>
          <a:prstGeom prst="rect">
            <a:avLst/>
          </a:prstGeom>
        </p:spPr>
      </p:pic>
      <p:pic>
        <p:nvPicPr>
          <p:cNvPr id="3" name="Audio 2">
            <a:hlinkClick r:id="" action="ppaction://media"/>
            <a:extLst>
              <a:ext uri="{FF2B5EF4-FFF2-40B4-BE49-F238E27FC236}">
                <a16:creationId xmlns:a16="http://schemas.microsoft.com/office/drawing/2014/main" id="{C16F5A09-2A63-4B2E-A81B-7AE10D319F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80927506"/>
      </p:ext>
    </p:extLst>
  </p:cSld>
  <p:clrMapOvr>
    <a:masterClrMapping/>
  </p:clrMapOvr>
  <p:transition advTm="381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F50F-7C9D-41DF-9665-30A520CA7F3C}"/>
              </a:ext>
            </a:extLst>
          </p:cNvPr>
          <p:cNvSpPr>
            <a:spLocks noGrp="1"/>
          </p:cNvSpPr>
          <p:nvPr>
            <p:ph type="title"/>
          </p:nvPr>
        </p:nvSpPr>
        <p:spPr/>
        <p:txBody>
          <a:bodyPr/>
          <a:lstStyle/>
          <a:p>
            <a:r>
              <a:rPr lang="en-GB" dirty="0"/>
              <a:t>Activity Answers</a:t>
            </a:r>
          </a:p>
        </p:txBody>
      </p:sp>
      <p:sp>
        <p:nvSpPr>
          <p:cNvPr id="3" name="Content Placeholder 2">
            <a:extLst>
              <a:ext uri="{FF2B5EF4-FFF2-40B4-BE49-F238E27FC236}">
                <a16:creationId xmlns:a16="http://schemas.microsoft.com/office/drawing/2014/main" id="{97113993-BDBC-4FF4-8227-3A01DFDC1DDA}"/>
              </a:ext>
            </a:extLst>
          </p:cNvPr>
          <p:cNvSpPr>
            <a:spLocks noGrp="1"/>
          </p:cNvSpPr>
          <p:nvPr>
            <p:ph idx="1"/>
          </p:nvPr>
        </p:nvSpPr>
        <p:spPr/>
        <p:txBody>
          <a:bodyPr/>
          <a:lstStyle/>
          <a:p>
            <a:r>
              <a:rPr lang="en-GB" sz="2400" dirty="0"/>
              <a:t>On balance, Suspect 2 is the most likely match. While there are some differences, there are more similarities than the others. There’s use of second person address in the threatening message and not in the other evidence, but then if you’re threatening someone you might tend to address them directly. Of course, if people are posting messages online, not only can they hide their identity, they can also pretend to be someone else in their language style. There are quite a lot of features in the threatening message and some of those might have been deliberately inserted to hide the sender’s real style!</a:t>
            </a:r>
          </a:p>
        </p:txBody>
      </p:sp>
      <p:pic>
        <p:nvPicPr>
          <p:cNvPr id="5" name="Audio 4">
            <a:hlinkClick r:id="" action="ppaction://media"/>
            <a:extLst>
              <a:ext uri="{FF2B5EF4-FFF2-40B4-BE49-F238E27FC236}">
                <a16:creationId xmlns:a16="http://schemas.microsoft.com/office/drawing/2014/main" id="{9E1E48E2-1F8C-4D87-951F-82F463850C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33669075"/>
      </p:ext>
    </p:extLst>
  </p:cSld>
  <p:clrMapOvr>
    <a:masterClrMapping/>
  </p:clrMapOvr>
  <p:transition advTm="2716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DCB6D-CAAB-49EB-98C9-36A0DD15B48A}"/>
              </a:ext>
            </a:extLst>
          </p:cNvPr>
          <p:cNvSpPr>
            <a:spLocks noGrp="1"/>
          </p:cNvSpPr>
          <p:nvPr>
            <p:ph type="ctrTitle"/>
          </p:nvPr>
        </p:nvSpPr>
        <p:spPr/>
        <p:txBody>
          <a:bodyPr/>
          <a:lstStyle/>
          <a:p>
            <a:pPr algn="ctr"/>
            <a:r>
              <a:rPr lang="en-GB" dirty="0"/>
              <a:t>Thank you</a:t>
            </a:r>
          </a:p>
        </p:txBody>
      </p:sp>
      <p:sp>
        <p:nvSpPr>
          <p:cNvPr id="3" name="Subtitle 2">
            <a:extLst>
              <a:ext uri="{FF2B5EF4-FFF2-40B4-BE49-F238E27FC236}">
                <a16:creationId xmlns:a16="http://schemas.microsoft.com/office/drawing/2014/main" id="{98AC77FD-C920-4061-9A02-E32234BEB797}"/>
              </a:ext>
            </a:extLst>
          </p:cNvPr>
          <p:cNvSpPr>
            <a:spLocks noGrp="1"/>
          </p:cNvSpPr>
          <p:nvPr>
            <p:ph type="subTitle" idx="1"/>
          </p:nvPr>
        </p:nvSpPr>
        <p:spPr/>
        <p:txBody>
          <a:bodyPr/>
          <a:lstStyle/>
          <a:p>
            <a:r>
              <a:rPr lang="en-GB" dirty="0">
                <a:hlinkClick r:id="rId5"/>
              </a:rPr>
              <a:t>https://www2.aston.ac.uk/lss/research/lssresearch/forensic-linguistics</a:t>
            </a:r>
            <a:r>
              <a:rPr lang="en-GB" dirty="0"/>
              <a:t> </a:t>
            </a:r>
            <a:r>
              <a:rPr lang="en-GB" dirty="0">
                <a:hlinkClick r:id="rId6"/>
              </a:rPr>
              <a:t>https://www.thetext.co.uk/</a:t>
            </a:r>
            <a:r>
              <a:rPr lang="en-GB" dirty="0"/>
              <a:t> </a:t>
            </a:r>
          </a:p>
        </p:txBody>
      </p:sp>
      <p:pic>
        <p:nvPicPr>
          <p:cNvPr id="4" name="Audio 3">
            <a:hlinkClick r:id="" action="ppaction://media"/>
            <a:extLst>
              <a:ext uri="{FF2B5EF4-FFF2-40B4-BE49-F238E27FC236}">
                <a16:creationId xmlns:a16="http://schemas.microsoft.com/office/drawing/2014/main" id="{9BF46B92-6292-4591-B7AD-D2AFC30F73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9912321"/>
      </p:ext>
    </p:extLst>
  </p:cSld>
  <p:clrMapOvr>
    <a:masterClrMapping/>
  </p:clrMapOvr>
  <p:transition advTm="357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2B9C9-F6B2-4A38-BF14-60C18CE8A753}"/>
              </a:ext>
            </a:extLst>
          </p:cNvPr>
          <p:cNvSpPr>
            <a:spLocks noGrp="1"/>
          </p:cNvSpPr>
          <p:nvPr>
            <p:ph type="title"/>
          </p:nvPr>
        </p:nvSpPr>
        <p:spPr/>
        <p:txBody>
          <a:bodyPr/>
          <a:lstStyle/>
          <a:p>
            <a:r>
              <a:rPr lang="en-GB" dirty="0"/>
              <a:t>Introduction to English Language </a:t>
            </a:r>
          </a:p>
        </p:txBody>
      </p:sp>
      <p:sp>
        <p:nvSpPr>
          <p:cNvPr id="3" name="Content Placeholder 2">
            <a:extLst>
              <a:ext uri="{FF2B5EF4-FFF2-40B4-BE49-F238E27FC236}">
                <a16:creationId xmlns:a16="http://schemas.microsoft.com/office/drawing/2014/main" id="{5793264D-F4BA-43B4-AD5F-6BF98B91EBF7}"/>
              </a:ext>
            </a:extLst>
          </p:cNvPr>
          <p:cNvSpPr>
            <a:spLocks noGrp="1"/>
          </p:cNvSpPr>
          <p:nvPr>
            <p:ph idx="1"/>
          </p:nvPr>
        </p:nvSpPr>
        <p:spPr/>
        <p:txBody>
          <a:bodyPr/>
          <a:lstStyle/>
          <a:p>
            <a:pPr marL="0" indent="0">
              <a:buNone/>
            </a:pPr>
            <a:r>
              <a:rPr lang="en-GB" dirty="0"/>
              <a:t>In A level English Language you will:</a:t>
            </a:r>
          </a:p>
          <a:p>
            <a:r>
              <a:rPr lang="en-GB" dirty="0"/>
              <a:t>Develop a deep knowledge of how the English language works </a:t>
            </a:r>
          </a:p>
          <a:p>
            <a:r>
              <a:rPr lang="en-GB" dirty="0"/>
              <a:t>Engage creatively with areas of topical debate </a:t>
            </a:r>
          </a:p>
          <a:p>
            <a:r>
              <a:rPr lang="en-GB" dirty="0"/>
              <a:t>Explore language in use in various contexts</a:t>
            </a:r>
          </a:p>
          <a:p>
            <a:r>
              <a:rPr lang="en-GB" dirty="0"/>
              <a:t>Carry out an independent investigation in an area of particular interest to them.</a:t>
            </a:r>
          </a:p>
        </p:txBody>
      </p:sp>
      <p:pic>
        <p:nvPicPr>
          <p:cNvPr id="7" name="Audio 6">
            <a:hlinkClick r:id="" action="ppaction://media"/>
            <a:extLst>
              <a:ext uri="{FF2B5EF4-FFF2-40B4-BE49-F238E27FC236}">
                <a16:creationId xmlns:a16="http://schemas.microsoft.com/office/drawing/2014/main" id="{4F22CF45-4F19-4E5A-8ED3-6A8A4BB10E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32143413"/>
      </p:ext>
    </p:extLst>
  </p:cSld>
  <p:clrMapOvr>
    <a:masterClrMapping/>
  </p:clrMapOvr>
  <p:transition advTm="1555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66E5B8-7F96-4A28-8387-40E8F636E681}"/>
              </a:ext>
            </a:extLst>
          </p:cNvPr>
          <p:cNvSpPr>
            <a:spLocks noGrp="1"/>
          </p:cNvSpPr>
          <p:nvPr>
            <p:ph type="title"/>
          </p:nvPr>
        </p:nvSpPr>
        <p:spPr>
          <a:xfrm>
            <a:off x="459904" y="210354"/>
            <a:ext cx="7186634" cy="582594"/>
          </a:xfrm>
        </p:spPr>
        <p:txBody>
          <a:bodyPr wrap="square" anchor="ctr">
            <a:normAutofit/>
          </a:bodyPr>
          <a:lstStyle/>
          <a:p>
            <a:pPr>
              <a:lnSpc>
                <a:spcPct val="90000"/>
              </a:lnSpc>
            </a:pPr>
            <a:r>
              <a:rPr lang="en-GB" sz="3300"/>
              <a:t>Specification at a glance</a:t>
            </a:r>
          </a:p>
        </p:txBody>
      </p:sp>
      <p:sp>
        <p:nvSpPr>
          <p:cNvPr id="6" name="Text Placeholder 5">
            <a:extLst>
              <a:ext uri="{FF2B5EF4-FFF2-40B4-BE49-F238E27FC236}">
                <a16:creationId xmlns:a16="http://schemas.microsoft.com/office/drawing/2014/main" id="{7468CD89-5202-4E19-BB3B-A5235C0F1122}"/>
              </a:ext>
            </a:extLst>
          </p:cNvPr>
          <p:cNvSpPr>
            <a:spLocks noGrp="1"/>
          </p:cNvSpPr>
          <p:nvPr>
            <p:ph sz="half" idx="1"/>
          </p:nvPr>
        </p:nvSpPr>
        <p:spPr>
          <a:xfrm>
            <a:off x="457200" y="1071547"/>
            <a:ext cx="4038600" cy="4714908"/>
          </a:xfrm>
        </p:spPr>
        <p:txBody>
          <a:bodyPr wrap="square" anchor="t">
            <a:normAutofit/>
          </a:bodyPr>
          <a:lstStyle/>
          <a:p>
            <a:pPr marL="0" indent="0">
              <a:buNone/>
            </a:pPr>
            <a:r>
              <a:rPr lang="en-GB"/>
              <a:t>Course structure</a:t>
            </a:r>
          </a:p>
          <a:p>
            <a:pPr marL="0" indent="0">
              <a:buNone/>
            </a:pPr>
            <a:r>
              <a:rPr lang="en-GB" sz="2400"/>
              <a:t>	OCR specification</a:t>
            </a:r>
          </a:p>
        </p:txBody>
      </p:sp>
      <p:graphicFrame>
        <p:nvGraphicFramePr>
          <p:cNvPr id="14" name="Content Placeholder 13">
            <a:extLst>
              <a:ext uri="{FF2B5EF4-FFF2-40B4-BE49-F238E27FC236}">
                <a16:creationId xmlns:a16="http://schemas.microsoft.com/office/drawing/2014/main" id="{433E5989-1728-40DF-B72A-818F332EBCF8}"/>
              </a:ext>
            </a:extLst>
          </p:cNvPr>
          <p:cNvGraphicFramePr>
            <a:graphicFrameLocks noGrp="1"/>
          </p:cNvGraphicFramePr>
          <p:nvPr>
            <p:ph sz="half" idx="2"/>
            <p:extLst>
              <p:ext uri="{D42A27DB-BD31-4B8C-83A1-F6EECF244321}">
                <p14:modId xmlns:p14="http://schemas.microsoft.com/office/powerpoint/2010/main" val="364854554"/>
              </p:ext>
            </p:extLst>
          </p:nvPr>
        </p:nvGraphicFramePr>
        <p:xfrm>
          <a:off x="4067944" y="980728"/>
          <a:ext cx="4614094" cy="48057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Picture 17">
            <a:extLst>
              <a:ext uri="{FF2B5EF4-FFF2-40B4-BE49-F238E27FC236}">
                <a16:creationId xmlns:a16="http://schemas.microsoft.com/office/drawing/2014/main" id="{48CE24AB-54DC-46CE-96CC-1E934B5A1A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9529" y="3952666"/>
            <a:ext cx="1932384" cy="1916832"/>
          </a:xfrm>
          <a:prstGeom prst="rect">
            <a:avLst/>
          </a:prstGeom>
        </p:spPr>
      </p:pic>
      <p:pic>
        <p:nvPicPr>
          <p:cNvPr id="2" name="Audio 1">
            <a:hlinkClick r:id="" action="ppaction://media"/>
            <a:extLst>
              <a:ext uri="{FF2B5EF4-FFF2-40B4-BE49-F238E27FC236}">
                <a16:creationId xmlns:a16="http://schemas.microsoft.com/office/drawing/2014/main" id="{E657DA80-9A50-48E7-A0A6-1D677ACD2E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19680617"/>
      </p:ext>
    </p:extLst>
  </p:cSld>
  <p:clrMapOvr>
    <a:masterClrMapping/>
  </p:clrMapOvr>
  <p:transition advTm="1021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BAAE3-3815-420D-AA0E-66A5822E0CB9}"/>
              </a:ext>
            </a:extLst>
          </p:cNvPr>
          <p:cNvSpPr>
            <a:spLocks noGrp="1"/>
          </p:cNvSpPr>
          <p:nvPr>
            <p:ph type="title"/>
          </p:nvPr>
        </p:nvSpPr>
        <p:spPr>
          <a:xfrm>
            <a:off x="467544" y="274638"/>
            <a:ext cx="7186634" cy="582594"/>
          </a:xfrm>
        </p:spPr>
        <p:txBody>
          <a:bodyPr wrap="square" anchor="ctr">
            <a:normAutofit/>
          </a:bodyPr>
          <a:lstStyle/>
          <a:p>
            <a:pPr>
              <a:lnSpc>
                <a:spcPct val="90000"/>
              </a:lnSpc>
            </a:pPr>
            <a:r>
              <a:rPr lang="en-GB" sz="3300"/>
              <a:t>Assessments</a:t>
            </a:r>
          </a:p>
        </p:txBody>
      </p:sp>
      <p:sp>
        <p:nvSpPr>
          <p:cNvPr id="3" name="TextBox 2">
            <a:extLst>
              <a:ext uri="{FF2B5EF4-FFF2-40B4-BE49-F238E27FC236}">
                <a16:creationId xmlns:a16="http://schemas.microsoft.com/office/drawing/2014/main" id="{46CA5177-3A30-402D-80A3-FCA1577CE8DB}"/>
              </a:ext>
            </a:extLst>
          </p:cNvPr>
          <p:cNvSpPr txBox="1"/>
          <p:nvPr/>
        </p:nvSpPr>
        <p:spPr>
          <a:xfrm>
            <a:off x="329184" y="992158"/>
            <a:ext cx="2579752" cy="4684036"/>
          </a:xfrm>
          <a:prstGeom prst="rect">
            <a:avLst/>
          </a:prstGeom>
          <a:solidFill>
            <a:schemeClr val="accent2">
              <a:lumMod val="40000"/>
              <a:lumOff val="60000"/>
            </a:schemeClr>
          </a:solidFill>
          <a:ln w="38100">
            <a:solidFill>
              <a:schemeClr val="accent2">
                <a:lumMod val="75000"/>
              </a:schemeClr>
            </a:solidFill>
          </a:ln>
        </p:spPr>
        <p:txBody>
          <a:bodyPr wrap="square" rtlCol="0">
            <a:spAutoFit/>
          </a:bodyPr>
          <a:lstStyle/>
          <a:p>
            <a:pPr algn="ctr"/>
            <a:r>
              <a:rPr lang="en-GB" sz="1800" b="1" dirty="0"/>
              <a:t>Paper 1</a:t>
            </a:r>
          </a:p>
          <a:p>
            <a:pPr algn="ctr"/>
            <a:r>
              <a:rPr lang="en-GB" sz="1800" b="1" dirty="0"/>
              <a:t>Exploring Language.</a:t>
            </a:r>
          </a:p>
          <a:p>
            <a:r>
              <a:rPr lang="en-GB" sz="1800" dirty="0"/>
              <a:t>Apply various methods of linguistic analysis, and engage with current debates around language use.</a:t>
            </a:r>
          </a:p>
          <a:p>
            <a:endParaRPr lang="en-GB" sz="1800" dirty="0"/>
          </a:p>
          <a:p>
            <a:r>
              <a:rPr lang="en-GB" sz="1800" dirty="0"/>
              <a:t>Section A: Language under the microscope</a:t>
            </a:r>
          </a:p>
          <a:p>
            <a:endParaRPr lang="en-GB" sz="1800" dirty="0"/>
          </a:p>
          <a:p>
            <a:r>
              <a:rPr lang="en-GB" sz="1800" dirty="0"/>
              <a:t>Section B: Writing about a topical language issue</a:t>
            </a:r>
          </a:p>
          <a:p>
            <a:endParaRPr lang="en-GB" sz="1800" dirty="0"/>
          </a:p>
          <a:p>
            <a:r>
              <a:rPr lang="en-GB" sz="1800" dirty="0"/>
              <a:t>Section C: Comparing and contrasting texts.</a:t>
            </a:r>
          </a:p>
        </p:txBody>
      </p:sp>
      <p:sp>
        <p:nvSpPr>
          <p:cNvPr id="9" name="TextBox 8">
            <a:extLst>
              <a:ext uri="{FF2B5EF4-FFF2-40B4-BE49-F238E27FC236}">
                <a16:creationId xmlns:a16="http://schemas.microsoft.com/office/drawing/2014/main" id="{3DFC06BF-1DDE-46EE-B458-3E1036BF12CD}"/>
              </a:ext>
            </a:extLst>
          </p:cNvPr>
          <p:cNvSpPr txBox="1"/>
          <p:nvPr/>
        </p:nvSpPr>
        <p:spPr>
          <a:xfrm>
            <a:off x="3253740" y="982176"/>
            <a:ext cx="2529840" cy="4462760"/>
          </a:xfrm>
          <a:prstGeom prst="rect">
            <a:avLst/>
          </a:prstGeom>
          <a:solidFill>
            <a:schemeClr val="accent1">
              <a:lumMod val="40000"/>
              <a:lumOff val="60000"/>
            </a:schemeClr>
          </a:solidFill>
          <a:ln w="38100">
            <a:solidFill>
              <a:schemeClr val="accent1">
                <a:lumMod val="75000"/>
              </a:schemeClr>
            </a:solidFill>
          </a:ln>
        </p:spPr>
        <p:txBody>
          <a:bodyPr wrap="square" rtlCol="0">
            <a:spAutoFit/>
          </a:bodyPr>
          <a:lstStyle/>
          <a:p>
            <a:pPr algn="ctr"/>
            <a:r>
              <a:rPr lang="en-GB" sz="1800" b="1" dirty="0"/>
              <a:t>Paper 2</a:t>
            </a:r>
          </a:p>
          <a:p>
            <a:pPr algn="ctr"/>
            <a:r>
              <a:rPr lang="en-GB" sz="1800" b="1" dirty="0"/>
              <a:t>Dimensions of Linguistic variation</a:t>
            </a:r>
          </a:p>
          <a:p>
            <a:pPr algn="ctr"/>
            <a:endParaRPr lang="en-GB" sz="1800" b="1" dirty="0"/>
          </a:p>
          <a:p>
            <a:r>
              <a:rPr lang="en-GB" sz="1800" dirty="0"/>
              <a:t>Explore language use in particular contexts across time and place. </a:t>
            </a:r>
          </a:p>
          <a:p>
            <a:endParaRPr lang="en-GB" sz="1800" dirty="0"/>
          </a:p>
          <a:p>
            <a:r>
              <a:rPr lang="en-GB" sz="1800" dirty="0"/>
              <a:t>Section A: Child language acquisition</a:t>
            </a:r>
          </a:p>
          <a:p>
            <a:r>
              <a:rPr lang="en-GB" sz="1800" dirty="0"/>
              <a:t>Section B: Language in the media</a:t>
            </a:r>
          </a:p>
          <a:p>
            <a:r>
              <a:rPr lang="en-GB" sz="1800" dirty="0"/>
              <a:t>Section C: Language change.</a:t>
            </a:r>
          </a:p>
          <a:p>
            <a:endParaRPr lang="en-GB" sz="1600" dirty="0"/>
          </a:p>
          <a:p>
            <a:endParaRPr lang="en-GB" sz="1600" dirty="0"/>
          </a:p>
        </p:txBody>
      </p:sp>
      <p:sp>
        <p:nvSpPr>
          <p:cNvPr id="10" name="TextBox 9">
            <a:extLst>
              <a:ext uri="{FF2B5EF4-FFF2-40B4-BE49-F238E27FC236}">
                <a16:creationId xmlns:a16="http://schemas.microsoft.com/office/drawing/2014/main" id="{6DF9E6BE-199F-4051-A8E5-A7B6434DF012}"/>
              </a:ext>
            </a:extLst>
          </p:cNvPr>
          <p:cNvSpPr txBox="1"/>
          <p:nvPr/>
        </p:nvSpPr>
        <p:spPr>
          <a:xfrm>
            <a:off x="6098437" y="991320"/>
            <a:ext cx="2609699" cy="4684036"/>
          </a:xfrm>
          <a:prstGeom prst="rect">
            <a:avLst/>
          </a:prstGeom>
          <a:solidFill>
            <a:schemeClr val="accent4">
              <a:lumMod val="40000"/>
              <a:lumOff val="60000"/>
            </a:schemeClr>
          </a:solidFill>
          <a:ln w="38100">
            <a:solidFill>
              <a:schemeClr val="accent4">
                <a:lumMod val="75000"/>
              </a:schemeClr>
            </a:solidFill>
          </a:ln>
        </p:spPr>
        <p:txBody>
          <a:bodyPr wrap="square" lIns="91440" tIns="45720" rIns="91440" bIns="45720" rtlCol="0" anchor="t">
            <a:spAutoFit/>
          </a:bodyPr>
          <a:lstStyle/>
          <a:p>
            <a:pPr algn="ctr"/>
            <a:r>
              <a:rPr lang="en-GB" sz="1600" b="1" dirty="0">
                <a:latin typeface="Utopia Std"/>
                <a:cs typeface="Arial"/>
              </a:rPr>
              <a:t>Coursework</a:t>
            </a:r>
            <a:endParaRPr lang="en-GB" sz="1600" b="1" dirty="0"/>
          </a:p>
          <a:p>
            <a:pPr algn="ctr"/>
            <a:r>
              <a:rPr lang="en-GB" sz="1600" b="1" dirty="0"/>
              <a:t>Independent language research </a:t>
            </a:r>
          </a:p>
          <a:p>
            <a:pPr algn="ctr"/>
            <a:r>
              <a:rPr lang="en-GB" sz="1600" dirty="0"/>
              <a:t>Non-exam assessment</a:t>
            </a:r>
          </a:p>
          <a:p>
            <a:pPr algn="ctr"/>
            <a:endParaRPr lang="en-GB" sz="1600" dirty="0"/>
          </a:p>
          <a:p>
            <a:r>
              <a:rPr lang="en-GB" sz="1600" dirty="0"/>
              <a:t>Pursue your own language investigation, developing valuable research and communication skills. </a:t>
            </a:r>
          </a:p>
          <a:p>
            <a:endParaRPr lang="en-GB" sz="1600" dirty="0"/>
          </a:p>
          <a:p>
            <a:r>
              <a:rPr lang="en-GB" sz="1600" dirty="0"/>
              <a:t>Section A: An independent investigation –pursue an area of study of particular interest to you</a:t>
            </a:r>
          </a:p>
          <a:p>
            <a:r>
              <a:rPr lang="en-GB" sz="1600" dirty="0"/>
              <a:t>Section B: The academic poster –present your research in a concise and visually accessible way.</a:t>
            </a:r>
          </a:p>
        </p:txBody>
      </p:sp>
      <p:pic>
        <p:nvPicPr>
          <p:cNvPr id="4" name="Audio 3">
            <a:hlinkClick r:id="" action="ppaction://media"/>
            <a:extLst>
              <a:ext uri="{FF2B5EF4-FFF2-40B4-BE49-F238E27FC236}">
                <a16:creationId xmlns:a16="http://schemas.microsoft.com/office/drawing/2014/main" id="{0E22A2FF-F37B-4C55-A706-7329AA8B15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49510768"/>
      </p:ext>
    </p:extLst>
  </p:cSld>
  <p:clrMapOvr>
    <a:masterClrMapping/>
  </p:clrMapOvr>
  <p:transition advTm="3346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8960E-8BD5-4555-ADE3-D785DCF4346E}"/>
              </a:ext>
            </a:extLst>
          </p:cNvPr>
          <p:cNvSpPr>
            <a:spLocks noGrp="1"/>
          </p:cNvSpPr>
          <p:nvPr>
            <p:ph type="title"/>
          </p:nvPr>
        </p:nvSpPr>
        <p:spPr>
          <a:xfrm>
            <a:off x="301751" y="137478"/>
            <a:ext cx="7186634" cy="582594"/>
          </a:xfrm>
        </p:spPr>
        <p:txBody>
          <a:bodyPr/>
          <a:lstStyle/>
          <a:p>
            <a:r>
              <a:rPr lang="en-GB" sz="3000" dirty="0"/>
              <a:t>The difference between GCSE English and A level English Language </a:t>
            </a:r>
          </a:p>
        </p:txBody>
      </p:sp>
      <p:pic>
        <p:nvPicPr>
          <p:cNvPr id="4" name="Content Placeholder 3">
            <a:extLst>
              <a:ext uri="{FF2B5EF4-FFF2-40B4-BE49-F238E27FC236}">
                <a16:creationId xmlns:a16="http://schemas.microsoft.com/office/drawing/2014/main" id="{1ED5D822-4819-42EC-8BD2-FE8D58D1AF64}"/>
              </a:ext>
            </a:extLst>
          </p:cNvPr>
          <p:cNvPicPr>
            <a:picLocks noGrp="1" noChangeAspect="1"/>
          </p:cNvPicPr>
          <p:nvPr>
            <p:ph idx="1"/>
          </p:nvPr>
        </p:nvPicPr>
        <p:blipFill>
          <a:blip r:embed="rId5"/>
          <a:stretch>
            <a:fillRect/>
          </a:stretch>
        </p:blipFill>
        <p:spPr>
          <a:xfrm>
            <a:off x="104697" y="1632971"/>
            <a:ext cx="8934075" cy="2580736"/>
          </a:xfrm>
          <a:prstGeom prst="rect">
            <a:avLst/>
          </a:prstGeom>
        </p:spPr>
      </p:pic>
      <p:pic>
        <p:nvPicPr>
          <p:cNvPr id="3" name="Audio 2">
            <a:hlinkClick r:id="" action="ppaction://media"/>
            <a:extLst>
              <a:ext uri="{FF2B5EF4-FFF2-40B4-BE49-F238E27FC236}">
                <a16:creationId xmlns:a16="http://schemas.microsoft.com/office/drawing/2014/main" id="{B97D29E1-DEF1-4C43-8FA4-90ED0DD878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44680567"/>
      </p:ext>
    </p:extLst>
  </p:cSld>
  <p:clrMapOvr>
    <a:masterClrMapping/>
  </p:clrMapOvr>
  <p:transition advTm="623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8960E-8BD5-4555-ADE3-D785DCF4346E}"/>
              </a:ext>
            </a:extLst>
          </p:cNvPr>
          <p:cNvSpPr>
            <a:spLocks noGrp="1"/>
          </p:cNvSpPr>
          <p:nvPr>
            <p:ph type="title"/>
          </p:nvPr>
        </p:nvSpPr>
        <p:spPr>
          <a:xfrm>
            <a:off x="301751" y="137478"/>
            <a:ext cx="7186634" cy="582594"/>
          </a:xfrm>
        </p:spPr>
        <p:txBody>
          <a:bodyPr/>
          <a:lstStyle/>
          <a:p>
            <a:r>
              <a:rPr lang="en-GB" sz="3000" dirty="0"/>
              <a:t>The difference between GCSE English and A level English Language </a:t>
            </a:r>
          </a:p>
        </p:txBody>
      </p:sp>
      <p:pic>
        <p:nvPicPr>
          <p:cNvPr id="3" name="Picture 2">
            <a:extLst>
              <a:ext uri="{FF2B5EF4-FFF2-40B4-BE49-F238E27FC236}">
                <a16:creationId xmlns:a16="http://schemas.microsoft.com/office/drawing/2014/main" id="{F929AC7A-2DD3-482C-8748-DE309F55A708}"/>
              </a:ext>
            </a:extLst>
          </p:cNvPr>
          <p:cNvPicPr>
            <a:picLocks noChangeAspect="1"/>
          </p:cNvPicPr>
          <p:nvPr/>
        </p:nvPicPr>
        <p:blipFill>
          <a:blip r:embed="rId4"/>
          <a:stretch>
            <a:fillRect/>
          </a:stretch>
        </p:blipFill>
        <p:spPr>
          <a:xfrm>
            <a:off x="585787" y="1776412"/>
            <a:ext cx="7972425" cy="3305175"/>
          </a:xfrm>
          <a:prstGeom prst="rect">
            <a:avLst/>
          </a:prstGeom>
        </p:spPr>
      </p:pic>
      <p:pic>
        <p:nvPicPr>
          <p:cNvPr id="5" name="Audio 4">
            <a:hlinkClick r:id="" action="ppaction://media"/>
            <a:extLst>
              <a:ext uri="{FF2B5EF4-FFF2-40B4-BE49-F238E27FC236}">
                <a16:creationId xmlns:a16="http://schemas.microsoft.com/office/drawing/2014/main" id="{9CB41F73-3A5E-4138-9667-D7B4A6165F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84973960"/>
      </p:ext>
    </p:extLst>
  </p:cSld>
  <p:clrMapOvr>
    <a:masterClrMapping/>
  </p:clrMapOvr>
  <p:transition advTm="33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B13E0-EAE5-4E51-B0A1-EE07ADD37058}"/>
              </a:ext>
            </a:extLst>
          </p:cNvPr>
          <p:cNvSpPr>
            <a:spLocks noGrp="1"/>
          </p:cNvSpPr>
          <p:nvPr>
            <p:ph type="title"/>
          </p:nvPr>
        </p:nvSpPr>
        <p:spPr/>
        <p:txBody>
          <a:bodyPr/>
          <a:lstStyle/>
          <a:p>
            <a:r>
              <a:rPr lang="en-GB" dirty="0"/>
              <a:t>Activity</a:t>
            </a:r>
          </a:p>
        </p:txBody>
      </p:sp>
      <p:sp>
        <p:nvSpPr>
          <p:cNvPr id="3" name="Content Placeholder 2">
            <a:extLst>
              <a:ext uri="{FF2B5EF4-FFF2-40B4-BE49-F238E27FC236}">
                <a16:creationId xmlns:a16="http://schemas.microsoft.com/office/drawing/2014/main" id="{E451A652-06FA-4C76-9AFA-F9CA6909CC8C}"/>
              </a:ext>
            </a:extLst>
          </p:cNvPr>
          <p:cNvSpPr>
            <a:spLocks noGrp="1"/>
          </p:cNvSpPr>
          <p:nvPr>
            <p:ph idx="1"/>
          </p:nvPr>
        </p:nvSpPr>
        <p:spPr/>
        <p:txBody>
          <a:bodyPr/>
          <a:lstStyle/>
          <a:p>
            <a:r>
              <a:rPr lang="en-GB" dirty="0"/>
              <a:t>This activity puts you in the role of a language detective trying to solve a crime. The police need your help to work out who might have sent an abusive social media message from an anonymous account to a local politician. They have three suspects in custody and your job is to offer a view on which one you think is most likely to have sent the message, based on possible language clues.</a:t>
            </a:r>
          </a:p>
          <a:p>
            <a:endParaRPr lang="en-GB" dirty="0"/>
          </a:p>
          <a:p>
            <a:r>
              <a:rPr lang="en-GB" dirty="0"/>
              <a:t>Proceed to the next slide for instructions…</a:t>
            </a:r>
          </a:p>
        </p:txBody>
      </p:sp>
      <p:pic>
        <p:nvPicPr>
          <p:cNvPr id="4" name="Audio 3">
            <a:hlinkClick r:id="" action="ppaction://media"/>
            <a:extLst>
              <a:ext uri="{FF2B5EF4-FFF2-40B4-BE49-F238E27FC236}">
                <a16:creationId xmlns:a16="http://schemas.microsoft.com/office/drawing/2014/main" id="{5F4F26FE-78FD-4E67-92BF-AAE9795793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14640433"/>
      </p:ext>
    </p:extLst>
  </p:cSld>
  <p:clrMapOvr>
    <a:masterClrMapping/>
  </p:clrMapOvr>
  <p:transition advTm="308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17F18A-AD11-454E-BC61-EB383BEA4CA9}"/>
              </a:ext>
            </a:extLst>
          </p:cNvPr>
          <p:cNvSpPr>
            <a:spLocks noGrp="1"/>
          </p:cNvSpPr>
          <p:nvPr>
            <p:ph idx="1"/>
          </p:nvPr>
        </p:nvSpPr>
        <p:spPr/>
        <p:txBody>
          <a:bodyPr/>
          <a:lstStyle/>
          <a:p>
            <a:pPr marL="0" indent="0">
              <a:buNone/>
            </a:pPr>
            <a:r>
              <a:rPr lang="en-GB" sz="2000" dirty="0"/>
              <a:t>• Read Exhibit 1, the abusive message that the police are investigating. Is there anything that stands out in this message as being potentially interesting about how language is being used? </a:t>
            </a:r>
          </a:p>
          <a:p>
            <a:pPr marL="0" indent="0">
              <a:buNone/>
            </a:pPr>
            <a:endParaRPr lang="en-GB" sz="2000" dirty="0"/>
          </a:p>
          <a:p>
            <a:pPr marL="0" indent="0">
              <a:buNone/>
            </a:pPr>
            <a:r>
              <a:rPr lang="en-GB" sz="2000" dirty="0"/>
              <a:t>• Social media messages about the same issue which were used to identify three suspects. Read through these in turn, again making a note of anything that strikes you as interesting about how language is being used. </a:t>
            </a:r>
          </a:p>
          <a:p>
            <a:pPr marL="0" indent="0">
              <a:buNone/>
            </a:pPr>
            <a:endParaRPr lang="en-GB" sz="2000" dirty="0"/>
          </a:p>
          <a:p>
            <a:pPr marL="0" indent="0">
              <a:buNone/>
            </a:pPr>
            <a:r>
              <a:rPr lang="en-GB" sz="2000" dirty="0"/>
              <a:t>• Based on this small amount of data, have you got any suggestions about who might have sent the abusive message? Write a short police report explaining your thoughts. Try to pin your thinking down to specific bits of language evidence in the data</a:t>
            </a:r>
            <a:r>
              <a:rPr lang="en-GB" dirty="0"/>
              <a:t>.</a:t>
            </a:r>
          </a:p>
        </p:txBody>
      </p:sp>
      <p:pic>
        <p:nvPicPr>
          <p:cNvPr id="5" name="Audio 4">
            <a:hlinkClick r:id="" action="ppaction://media"/>
            <a:extLst>
              <a:ext uri="{FF2B5EF4-FFF2-40B4-BE49-F238E27FC236}">
                <a16:creationId xmlns:a16="http://schemas.microsoft.com/office/drawing/2014/main" id="{2E015054-7BDE-40C9-8C83-94206EC10E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85497463"/>
      </p:ext>
    </p:extLst>
  </p:cSld>
  <p:clrMapOvr>
    <a:masterClrMapping/>
  </p:clrMapOvr>
  <p:transition advTm="292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580A9-598E-4108-AC10-866A4E675ED1}"/>
              </a:ext>
            </a:extLst>
          </p:cNvPr>
          <p:cNvSpPr>
            <a:spLocks noGrp="1"/>
          </p:cNvSpPr>
          <p:nvPr>
            <p:ph type="title"/>
          </p:nvPr>
        </p:nvSpPr>
        <p:spPr/>
        <p:txBody>
          <a:bodyPr/>
          <a:lstStyle/>
          <a:p>
            <a:r>
              <a:rPr lang="en-GB" dirty="0"/>
              <a:t>Exhibit and messages</a:t>
            </a:r>
          </a:p>
        </p:txBody>
      </p:sp>
      <p:sp>
        <p:nvSpPr>
          <p:cNvPr id="3" name="Content Placeholder 2">
            <a:extLst>
              <a:ext uri="{FF2B5EF4-FFF2-40B4-BE49-F238E27FC236}">
                <a16:creationId xmlns:a16="http://schemas.microsoft.com/office/drawing/2014/main" id="{59A2E380-336C-4011-9A03-806071640C72}"/>
              </a:ext>
            </a:extLst>
          </p:cNvPr>
          <p:cNvSpPr>
            <a:spLocks noGrp="1"/>
          </p:cNvSpPr>
          <p:nvPr>
            <p:ph idx="1"/>
          </p:nvPr>
        </p:nvSpPr>
        <p:spPr>
          <a:xfrm>
            <a:off x="467544" y="1142984"/>
            <a:ext cx="8229600" cy="4572032"/>
          </a:xfrm>
        </p:spPr>
        <p:txBody>
          <a:bodyPr/>
          <a:lstStyle/>
          <a:p>
            <a:r>
              <a:rPr lang="en-GB" sz="1600" dirty="0"/>
              <a:t>Data sets Exhibit 1: the abusive message </a:t>
            </a:r>
          </a:p>
          <a:p>
            <a:pPr marL="0" indent="0">
              <a:buNone/>
            </a:pPr>
            <a:r>
              <a:rPr lang="en-GB" sz="1600" dirty="0"/>
              <a:t>‘Hope your really proud of yourself for what you done but you </a:t>
            </a:r>
            <a:r>
              <a:rPr lang="en-GB" sz="1600" dirty="0" err="1"/>
              <a:t>gotta</a:t>
            </a:r>
            <a:r>
              <a:rPr lang="en-GB" sz="1600" dirty="0"/>
              <a:t> no that one day your </a:t>
            </a:r>
            <a:r>
              <a:rPr lang="en-GB" sz="1600" dirty="0" err="1"/>
              <a:t>gonna</a:t>
            </a:r>
            <a:r>
              <a:rPr lang="en-GB" sz="1600" dirty="0"/>
              <a:t> get payback!!! We have had enough of politicians like you not listening to us, you should of listened!!! Watch your back’ </a:t>
            </a:r>
          </a:p>
          <a:p>
            <a:pPr marL="0" indent="0">
              <a:buNone/>
            </a:pPr>
            <a:endParaRPr lang="en-GB" sz="1600" dirty="0"/>
          </a:p>
          <a:p>
            <a:pPr marL="0" indent="0">
              <a:buNone/>
            </a:pPr>
            <a:r>
              <a:rPr lang="en-GB" sz="1600" dirty="0"/>
              <a:t>Suspect 1’s social media message </a:t>
            </a:r>
          </a:p>
          <a:p>
            <a:pPr marL="0" indent="0">
              <a:buNone/>
            </a:pPr>
            <a:r>
              <a:rPr lang="en-GB" sz="1600" dirty="0"/>
              <a:t>‘I don’t like what’s been happening in this area since the new housing development started. This used to be a nice place to live!!! I’m so disappointed in are local representatives for not sticking up for us!!!’ </a:t>
            </a:r>
          </a:p>
          <a:p>
            <a:pPr marL="0" indent="0">
              <a:buNone/>
            </a:pPr>
            <a:endParaRPr lang="en-GB" sz="1600" dirty="0"/>
          </a:p>
          <a:p>
            <a:pPr marL="0" indent="0">
              <a:buNone/>
            </a:pPr>
            <a:r>
              <a:rPr lang="en-GB" sz="1600" dirty="0"/>
              <a:t>Suspect 2’s social media message </a:t>
            </a:r>
          </a:p>
          <a:p>
            <a:pPr marL="0" indent="0">
              <a:buNone/>
            </a:pPr>
            <a:r>
              <a:rPr lang="en-GB" sz="1600" dirty="0"/>
              <a:t>‘When are local councillors </a:t>
            </a:r>
            <a:r>
              <a:rPr lang="en-GB" sz="1600" dirty="0" err="1"/>
              <a:t>gonna</a:t>
            </a:r>
            <a:r>
              <a:rPr lang="en-GB" sz="1600" dirty="0"/>
              <a:t> realise that they should of been standing up for us and not for they’re mates in the big building firms, these people are </a:t>
            </a:r>
            <a:r>
              <a:rPr lang="en-GB" sz="1600" dirty="0" err="1"/>
              <a:t>gonna</a:t>
            </a:r>
            <a:r>
              <a:rPr lang="en-GB" sz="1600" dirty="0"/>
              <a:t> make a fortune from this’ </a:t>
            </a:r>
          </a:p>
          <a:p>
            <a:pPr marL="0" indent="0">
              <a:buNone/>
            </a:pPr>
            <a:endParaRPr lang="en-GB" sz="1600" dirty="0"/>
          </a:p>
          <a:p>
            <a:pPr marL="0" indent="0">
              <a:buNone/>
            </a:pPr>
            <a:r>
              <a:rPr lang="en-GB" sz="1600" dirty="0"/>
              <a:t>Suspect 3’s social media message </a:t>
            </a:r>
          </a:p>
          <a:p>
            <a:pPr marL="0" indent="0">
              <a:buNone/>
            </a:pPr>
            <a:r>
              <a:rPr lang="en-GB" sz="1600" dirty="0"/>
              <a:t>‘Your joking! Are they seriously going to build 200 new houses on the fields up by the hospital?! That is crazy. There’s not enough facilities for the rest of us at the moment. Madness!!!’</a:t>
            </a:r>
          </a:p>
        </p:txBody>
      </p:sp>
      <p:pic>
        <p:nvPicPr>
          <p:cNvPr id="6" name="Audio 5">
            <a:hlinkClick r:id="" action="ppaction://media"/>
            <a:extLst>
              <a:ext uri="{FF2B5EF4-FFF2-40B4-BE49-F238E27FC236}">
                <a16:creationId xmlns:a16="http://schemas.microsoft.com/office/drawing/2014/main" id="{3B54F51A-D2B7-40BB-9AF1-33385ABB5D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16043240"/>
      </p:ext>
    </p:extLst>
  </p:cSld>
  <p:clrMapOvr>
    <a:masterClrMapping/>
  </p:clrMapOvr>
  <p:transition advTm="547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en Day Subject Presentation Template" id="{D09FBBAE-C80E-4AD7-B717-909F9317EE9B}" vid="{4150F558-D1AE-473C-B215-EF0FAD3EAE15}"/>
    </a:ext>
  </a:extLst>
</a:theme>
</file>

<file path=ppt/theme/theme2.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pen Day Subject Presentation Template" id="{D09FBBAE-C80E-4AD7-B717-909F9317EE9B}" vid="{18CFF016-FE01-4940-8B0B-781A7B202A08}"/>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6D34B926D6EE478F24547FBD597C2D" ma:contentTypeVersion="8" ma:contentTypeDescription="Create a new document." ma:contentTypeScope="" ma:versionID="e351e420286dae2735614232cca0e639">
  <xsd:schema xmlns:xsd="http://www.w3.org/2001/XMLSchema" xmlns:xs="http://www.w3.org/2001/XMLSchema" xmlns:p="http://schemas.microsoft.com/office/2006/metadata/properties" xmlns:ns2="b0459244-f2f5-45e0-b999-edcfab156ebf" xmlns:ns3="c5648a7e-0887-4aee-92d2-2b406a472fe4" targetNamespace="http://schemas.microsoft.com/office/2006/metadata/properties" ma:root="true" ma:fieldsID="9549d5a7d88add7e6f50dc4410878dcf" ns2:_="" ns3:_="">
    <xsd:import namespace="b0459244-f2f5-45e0-b999-edcfab156ebf"/>
    <xsd:import namespace="c5648a7e-0887-4aee-92d2-2b406a472fe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459244-f2f5-45e0-b999-edcfab156e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648a7e-0887-4aee-92d2-2b406a472fe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E356C6-A3C5-4C56-A275-C06F195DB18B}">
  <ds:schemaRefs>
    <ds:schemaRef ds:uri="http://schemas.microsoft.com/sharepoint/v3/contenttype/forms"/>
  </ds:schemaRefs>
</ds:datastoreItem>
</file>

<file path=customXml/itemProps2.xml><?xml version="1.0" encoding="utf-8"?>
<ds:datastoreItem xmlns:ds="http://schemas.openxmlformats.org/officeDocument/2006/customXml" ds:itemID="{038B785B-6B14-4BF5-AE98-2D1F8FF3F26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308cb7c-c88e-4389-abee-56fdb10315d6"/>
    <ds:schemaRef ds:uri="http://www.w3.org/XML/1998/namespace"/>
    <ds:schemaRef ds:uri="http://purl.org/dc/dcmitype/"/>
  </ds:schemaRefs>
</ds:datastoreItem>
</file>

<file path=customXml/itemProps3.xml><?xml version="1.0" encoding="utf-8"?>
<ds:datastoreItem xmlns:ds="http://schemas.openxmlformats.org/officeDocument/2006/customXml" ds:itemID="{EDB02F12-3260-41C2-B5A7-C70A7C01D017}"/>
</file>

<file path=docProps/app.xml><?xml version="1.0" encoding="utf-8"?>
<Properties xmlns="http://schemas.openxmlformats.org/officeDocument/2006/extended-properties" xmlns:vt="http://schemas.openxmlformats.org/officeDocument/2006/docPropsVTypes">
  <TotalTime>536</TotalTime>
  <Words>853</Words>
  <Application>Microsoft Office PowerPoint</Application>
  <PresentationFormat>On-screen Show (4:3)</PresentationFormat>
  <Paragraphs>81</Paragraphs>
  <Slides>11</Slides>
  <Notes>7</Notes>
  <HiddenSlides>0</HiddenSlides>
  <MMClips>11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Barclays Sans</vt:lpstr>
      <vt:lpstr>Calibri</vt:lpstr>
      <vt:lpstr>Calibri Light</vt:lpstr>
      <vt:lpstr>Times New Roman</vt:lpstr>
      <vt:lpstr>Utopia Std</vt:lpstr>
      <vt:lpstr>1_Custom Design</vt:lpstr>
      <vt:lpstr>Office Theme</vt:lpstr>
      <vt:lpstr> Welcome to  A Level English Language A level applicant taster session</vt:lpstr>
      <vt:lpstr>Introduction to English Language </vt:lpstr>
      <vt:lpstr>Specification at a glance</vt:lpstr>
      <vt:lpstr>Assessments</vt:lpstr>
      <vt:lpstr>The difference between GCSE English and A level English Language </vt:lpstr>
      <vt:lpstr>The difference between GCSE English and A level English Language </vt:lpstr>
      <vt:lpstr>Activity</vt:lpstr>
      <vt:lpstr>PowerPoint Presentation</vt:lpstr>
      <vt:lpstr>Exhibit and messages</vt:lpstr>
      <vt:lpstr>Activity Answers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A-Level English Language</dc:title>
  <dc:creator>Zsofia Stevens</dc:creator>
  <cp:lastModifiedBy>Kasia Mills</cp:lastModifiedBy>
  <cp:revision>40</cp:revision>
  <dcterms:created xsi:type="dcterms:W3CDTF">2020-06-09T09:06:52Z</dcterms:created>
  <dcterms:modified xsi:type="dcterms:W3CDTF">2022-01-07T17:18:48Z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0x0101002F6D34B926D6EE478F24547FBD597C2D</vt:lpwstr>
  </property>
</Properties>
</file>