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48" r:id="rId5"/>
  </p:sldMasterIdLst>
  <p:notesMasterIdLst>
    <p:notesMasterId r:id="rId25"/>
  </p:notesMasterIdLst>
  <p:handoutMasterIdLst>
    <p:handoutMasterId r:id="rId26"/>
  </p:handoutMasterIdLst>
  <p:sldIdLst>
    <p:sldId id="780" r:id="rId6"/>
    <p:sldId id="802" r:id="rId7"/>
    <p:sldId id="785" r:id="rId8"/>
    <p:sldId id="788" r:id="rId9"/>
    <p:sldId id="789" r:id="rId10"/>
    <p:sldId id="787" r:id="rId11"/>
    <p:sldId id="791" r:id="rId12"/>
    <p:sldId id="792" r:id="rId13"/>
    <p:sldId id="794" r:id="rId14"/>
    <p:sldId id="795" r:id="rId15"/>
    <p:sldId id="796" r:id="rId16"/>
    <p:sldId id="797" r:id="rId17"/>
    <p:sldId id="798" r:id="rId18"/>
    <p:sldId id="799" r:id="rId19"/>
    <p:sldId id="800" r:id="rId20"/>
    <p:sldId id="803" r:id="rId21"/>
    <p:sldId id="775" r:id="rId22"/>
    <p:sldId id="782" r:id="rId23"/>
    <p:sldId id="783" r:id="rId24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Utopia St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81520" autoAdjust="0"/>
  </p:normalViewPr>
  <p:slideViewPr>
    <p:cSldViewPr>
      <p:cViewPr>
        <p:scale>
          <a:sx n="80" d="100"/>
          <a:sy n="80" d="100"/>
        </p:scale>
        <p:origin x="710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78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y Hickling" userId="b8953555-6abf-4d93-94ae-252462b4abbb" providerId="ADAL" clId="{D67086DE-D55A-45FC-90E8-1F5CB66493D6}"/>
    <pc:docChg chg="custSel addSld delSld modSld sldOrd">
      <pc:chgData name="Mandy Hickling" userId="b8953555-6abf-4d93-94ae-252462b4abbb" providerId="ADAL" clId="{D67086DE-D55A-45FC-90E8-1F5CB66493D6}" dt="2022-01-07T14:54:49.191" v="822" actId="20577"/>
      <pc:docMkLst>
        <pc:docMk/>
      </pc:docMkLst>
      <pc:sldChg chg="del ord">
        <pc:chgData name="Mandy Hickling" userId="b8953555-6abf-4d93-94ae-252462b4abbb" providerId="ADAL" clId="{D67086DE-D55A-45FC-90E8-1F5CB66493D6}" dt="2022-01-07T14:37:39.944" v="1" actId="2696"/>
        <pc:sldMkLst>
          <pc:docMk/>
          <pc:sldMk cId="2852298537" sldId="775"/>
        </pc:sldMkLst>
      </pc:sldChg>
      <pc:sldChg chg="add">
        <pc:chgData name="Mandy Hickling" userId="b8953555-6abf-4d93-94ae-252462b4abbb" providerId="ADAL" clId="{D67086DE-D55A-45FC-90E8-1F5CB66493D6}" dt="2022-01-07T14:37:45.345" v="2"/>
        <pc:sldMkLst>
          <pc:docMk/>
          <pc:sldMk cId="3562097480" sldId="775"/>
        </pc:sldMkLst>
      </pc:sldChg>
      <pc:sldChg chg="del">
        <pc:chgData name="Mandy Hickling" userId="b8953555-6abf-4d93-94ae-252462b4abbb" providerId="ADAL" clId="{D67086DE-D55A-45FC-90E8-1F5CB66493D6}" dt="2022-01-07T14:38:25.477" v="7" actId="2696"/>
        <pc:sldMkLst>
          <pc:docMk/>
          <pc:sldMk cId="3342954402" sldId="778"/>
        </pc:sldMkLst>
      </pc:sldChg>
      <pc:sldChg chg="ord">
        <pc:chgData name="Mandy Hickling" userId="b8953555-6abf-4d93-94ae-252462b4abbb" providerId="ADAL" clId="{D67086DE-D55A-45FC-90E8-1F5CB66493D6}" dt="2022-01-07T14:38:20.791" v="6"/>
        <pc:sldMkLst>
          <pc:docMk/>
          <pc:sldMk cId="819680617" sldId="782"/>
        </pc:sldMkLst>
      </pc:sldChg>
      <pc:sldChg chg="del">
        <pc:chgData name="Mandy Hickling" userId="b8953555-6abf-4d93-94ae-252462b4abbb" providerId="ADAL" clId="{D67086DE-D55A-45FC-90E8-1F5CB66493D6}" dt="2022-01-07T14:37:50.241" v="3" actId="2696"/>
        <pc:sldMkLst>
          <pc:docMk/>
          <pc:sldMk cId="1274641102" sldId="783"/>
        </pc:sldMkLst>
      </pc:sldChg>
      <pc:sldChg chg="add">
        <pc:chgData name="Mandy Hickling" userId="b8953555-6abf-4d93-94ae-252462b4abbb" providerId="ADAL" clId="{D67086DE-D55A-45FC-90E8-1F5CB66493D6}" dt="2022-01-07T14:37:54.767" v="4"/>
        <pc:sldMkLst>
          <pc:docMk/>
          <pc:sldMk cId="3231529597" sldId="783"/>
        </pc:sldMkLst>
      </pc:sldChg>
      <pc:sldChg chg="modSp">
        <pc:chgData name="Mandy Hickling" userId="b8953555-6abf-4d93-94ae-252462b4abbb" providerId="ADAL" clId="{D67086DE-D55A-45FC-90E8-1F5CB66493D6}" dt="2022-01-07T14:39:02.723" v="18" actId="113"/>
        <pc:sldMkLst>
          <pc:docMk/>
          <pc:sldMk cId="3418262445" sldId="785"/>
        </pc:sldMkLst>
        <pc:spChg chg="mod">
          <ac:chgData name="Mandy Hickling" userId="b8953555-6abf-4d93-94ae-252462b4abbb" providerId="ADAL" clId="{D67086DE-D55A-45FC-90E8-1F5CB66493D6}" dt="2022-01-07T14:38:44.449" v="16" actId="20577"/>
          <ac:spMkLst>
            <pc:docMk/>
            <pc:sldMk cId="3418262445" sldId="785"/>
            <ac:spMk id="2" creationId="{F372AD5F-8D2E-4DB2-BCE2-28407EDB5120}"/>
          </ac:spMkLst>
        </pc:spChg>
        <pc:spChg chg="mod">
          <ac:chgData name="Mandy Hickling" userId="b8953555-6abf-4d93-94ae-252462b4abbb" providerId="ADAL" clId="{D67086DE-D55A-45FC-90E8-1F5CB66493D6}" dt="2022-01-07T14:39:02.723" v="18" actId="113"/>
          <ac:spMkLst>
            <pc:docMk/>
            <pc:sldMk cId="3418262445" sldId="785"/>
            <ac:spMk id="3" creationId="{DBC78A8A-1197-4C00-AAAB-442ED4F40581}"/>
          </ac:spMkLst>
        </pc:spChg>
      </pc:sldChg>
      <pc:sldChg chg="addSp modSp add">
        <pc:chgData name="Mandy Hickling" userId="b8953555-6abf-4d93-94ae-252462b4abbb" providerId="ADAL" clId="{D67086DE-D55A-45FC-90E8-1F5CB66493D6}" dt="2022-01-07T14:54:49.191" v="822" actId="20577"/>
        <pc:sldMkLst>
          <pc:docMk/>
          <pc:sldMk cId="3140953997" sldId="802"/>
        </pc:sldMkLst>
        <pc:spChg chg="mod">
          <ac:chgData name="Mandy Hickling" userId="b8953555-6abf-4d93-94ae-252462b4abbb" providerId="ADAL" clId="{D67086DE-D55A-45FC-90E8-1F5CB66493D6}" dt="2022-01-07T14:51:09.201" v="790" actId="20577"/>
          <ac:spMkLst>
            <pc:docMk/>
            <pc:sldMk cId="3140953997" sldId="802"/>
            <ac:spMk id="2" creationId="{55522BF0-B0E5-4FF2-A074-B142152EDB15}"/>
          </ac:spMkLst>
        </pc:spChg>
        <pc:spChg chg="mod">
          <ac:chgData name="Mandy Hickling" userId="b8953555-6abf-4d93-94ae-252462b4abbb" providerId="ADAL" clId="{D67086DE-D55A-45FC-90E8-1F5CB66493D6}" dt="2022-01-07T14:50:33.773" v="753" actId="1076"/>
          <ac:spMkLst>
            <pc:docMk/>
            <pc:sldMk cId="3140953997" sldId="802"/>
            <ac:spMk id="3" creationId="{083FDE49-D144-42A8-BF93-50586BF3F5CC}"/>
          </ac:spMkLst>
        </pc:spChg>
        <pc:spChg chg="add mod">
          <ac:chgData name="Mandy Hickling" userId="b8953555-6abf-4d93-94ae-252462b4abbb" providerId="ADAL" clId="{D67086DE-D55A-45FC-90E8-1F5CB66493D6}" dt="2022-01-07T14:50:37.367" v="754" actId="1076"/>
          <ac:spMkLst>
            <pc:docMk/>
            <pc:sldMk cId="3140953997" sldId="802"/>
            <ac:spMk id="4" creationId="{61CCE1CE-09A4-4BF2-89CD-67D95EFDB779}"/>
          </ac:spMkLst>
        </pc:spChg>
        <pc:spChg chg="add mod">
          <ac:chgData name="Mandy Hickling" userId="b8953555-6abf-4d93-94ae-252462b4abbb" providerId="ADAL" clId="{D67086DE-D55A-45FC-90E8-1F5CB66493D6}" dt="2022-01-07T14:50:15.659" v="749" actId="20577"/>
          <ac:spMkLst>
            <pc:docMk/>
            <pc:sldMk cId="3140953997" sldId="802"/>
            <ac:spMk id="5" creationId="{9E79B043-D080-4B65-8BD0-6B17C1296E41}"/>
          </ac:spMkLst>
        </pc:spChg>
        <pc:spChg chg="add mod">
          <ac:chgData name="Mandy Hickling" userId="b8953555-6abf-4d93-94ae-252462b4abbb" providerId="ADAL" clId="{D67086DE-D55A-45FC-90E8-1F5CB66493D6}" dt="2022-01-07T14:50:06.258" v="740" actId="14100"/>
          <ac:spMkLst>
            <pc:docMk/>
            <pc:sldMk cId="3140953997" sldId="802"/>
            <ac:spMk id="6" creationId="{F57D9AA8-85E1-43BB-B201-67E9D4D6DB57}"/>
          </ac:spMkLst>
        </pc:spChg>
        <pc:spChg chg="add mod">
          <ac:chgData name="Mandy Hickling" userId="b8953555-6abf-4d93-94ae-252462b4abbb" providerId="ADAL" clId="{D67086DE-D55A-45FC-90E8-1F5CB66493D6}" dt="2022-01-07T14:54:49.191" v="822" actId="20577"/>
          <ac:spMkLst>
            <pc:docMk/>
            <pc:sldMk cId="3140953997" sldId="802"/>
            <ac:spMk id="7" creationId="{723D3F9B-1C74-4CEC-9FB2-2B762C2233F6}"/>
          </ac:spMkLst>
        </pc:spChg>
      </pc:sldChg>
    </pc:docChg>
  </pc:docChgLst>
  <pc:docChgLst>
    <pc:chgData name="Mandy Hickling" userId="b8953555-6abf-4d93-94ae-252462b4abbb" providerId="ADAL" clId="{FE269E62-AB29-4E0B-A807-82BA435ECA71}"/>
    <pc:docChg chg="undo custSel addSld delSld modSld sldOrd">
      <pc:chgData name="Mandy Hickling" userId="b8953555-6abf-4d93-94ae-252462b4abbb" providerId="ADAL" clId="{FE269E62-AB29-4E0B-A807-82BA435ECA71}" dt="2022-01-07T16:17:54.691" v="799" actId="20577"/>
      <pc:docMkLst>
        <pc:docMk/>
      </pc:docMkLst>
      <pc:sldChg chg="ord">
        <pc:chgData name="Mandy Hickling" userId="b8953555-6abf-4d93-94ae-252462b4abbb" providerId="ADAL" clId="{FE269E62-AB29-4E0B-A807-82BA435ECA71}" dt="2022-01-07T15:42:53.157" v="505"/>
        <pc:sldMkLst>
          <pc:docMk/>
          <pc:sldMk cId="3562097480" sldId="775"/>
        </pc:sldMkLst>
      </pc:sldChg>
      <pc:sldChg chg="delSp modSp delAnim">
        <pc:chgData name="Mandy Hickling" userId="b8953555-6abf-4d93-94ae-252462b4abbb" providerId="ADAL" clId="{FE269E62-AB29-4E0B-A807-82BA435ECA71}" dt="2022-01-07T16:17:54.691" v="799" actId="20577"/>
        <pc:sldMkLst>
          <pc:docMk/>
          <pc:sldMk cId="980927506" sldId="780"/>
        </pc:sldMkLst>
        <pc:spChg chg="mod">
          <ac:chgData name="Mandy Hickling" userId="b8953555-6abf-4d93-94ae-252462b4abbb" providerId="ADAL" clId="{FE269E62-AB29-4E0B-A807-82BA435ECA71}" dt="2022-01-07T16:17:54.691" v="799" actId="20577"/>
          <ac:spMkLst>
            <pc:docMk/>
            <pc:sldMk cId="980927506" sldId="780"/>
            <ac:spMk id="5" creationId="{53FFEC6F-4AE7-4B81-BF2A-1E7292FAE885}"/>
          </ac:spMkLst>
        </pc:spChg>
        <pc:picChg chg="del mod">
          <ac:chgData name="Mandy Hickling" userId="b8953555-6abf-4d93-94ae-252462b4abbb" providerId="ADAL" clId="{FE269E62-AB29-4E0B-A807-82BA435ECA71}" dt="2022-01-07T15:00:06.201" v="4" actId="478"/>
          <ac:picMkLst>
            <pc:docMk/>
            <pc:sldMk cId="980927506" sldId="780"/>
            <ac:picMk id="2" creationId="{7EAC1232-9081-434F-9FC9-08D989974A5A}"/>
          </ac:picMkLst>
        </pc:picChg>
        <pc:picChg chg="mod">
          <ac:chgData name="Mandy Hickling" userId="b8953555-6abf-4d93-94ae-252462b4abbb" providerId="ADAL" clId="{FE269E62-AB29-4E0B-A807-82BA435ECA71}" dt="2022-01-07T15:00:53.715" v="5" actId="1076"/>
          <ac:picMkLst>
            <pc:docMk/>
            <pc:sldMk cId="980927506" sldId="780"/>
            <ac:picMk id="3" creationId="{F5655D1B-563A-412C-B5B2-051F290E9DAC}"/>
          </ac:picMkLst>
        </pc:picChg>
        <pc:picChg chg="del mod">
          <ac:chgData name="Mandy Hickling" userId="b8953555-6abf-4d93-94ae-252462b4abbb" providerId="ADAL" clId="{FE269E62-AB29-4E0B-A807-82BA435ECA71}" dt="2022-01-07T14:58:51.837" v="1" actId="478"/>
          <ac:picMkLst>
            <pc:docMk/>
            <pc:sldMk cId="980927506" sldId="780"/>
            <ac:picMk id="8" creationId="{D262B6C7-E7A5-F449-8D45-F2C66EA4DDAE}"/>
          </ac:picMkLst>
        </pc:picChg>
      </pc:sldChg>
      <pc:sldChg chg="delSp modSp delAnim">
        <pc:chgData name="Mandy Hickling" userId="b8953555-6abf-4d93-94ae-252462b4abbb" providerId="ADAL" clId="{FE269E62-AB29-4E0B-A807-82BA435ECA71}" dt="2022-01-07T15:09:00.163" v="94" actId="20577"/>
        <pc:sldMkLst>
          <pc:docMk/>
          <pc:sldMk cId="3418262445" sldId="785"/>
        </pc:sldMkLst>
        <pc:spChg chg="mod">
          <ac:chgData name="Mandy Hickling" userId="b8953555-6abf-4d93-94ae-252462b4abbb" providerId="ADAL" clId="{FE269E62-AB29-4E0B-A807-82BA435ECA71}" dt="2022-01-07T15:08:54.565" v="93" actId="20577"/>
          <ac:spMkLst>
            <pc:docMk/>
            <pc:sldMk cId="3418262445" sldId="785"/>
            <ac:spMk id="2" creationId="{F372AD5F-8D2E-4DB2-BCE2-28407EDB5120}"/>
          </ac:spMkLst>
        </pc:spChg>
        <pc:spChg chg="mod">
          <ac:chgData name="Mandy Hickling" userId="b8953555-6abf-4d93-94ae-252462b4abbb" providerId="ADAL" clId="{FE269E62-AB29-4E0B-A807-82BA435ECA71}" dt="2022-01-07T15:09:00.163" v="94" actId="20577"/>
          <ac:spMkLst>
            <pc:docMk/>
            <pc:sldMk cId="3418262445" sldId="785"/>
            <ac:spMk id="3" creationId="{DBC78A8A-1197-4C00-AAAB-442ED4F40581}"/>
          </ac:spMkLst>
        </pc:spChg>
        <pc:picChg chg="del mod">
          <ac:chgData name="Mandy Hickling" userId="b8953555-6abf-4d93-94ae-252462b4abbb" providerId="ADAL" clId="{FE269E62-AB29-4E0B-A807-82BA435ECA71}" dt="2022-01-07T15:04:34.869" v="40" actId="478"/>
          <ac:picMkLst>
            <pc:docMk/>
            <pc:sldMk cId="3418262445" sldId="785"/>
            <ac:picMk id="5" creationId="{FACD9D50-1E4E-254C-89E7-D224F8D2F508}"/>
          </ac:picMkLst>
        </pc:picChg>
      </pc:sldChg>
      <pc:sldChg chg="del">
        <pc:chgData name="Mandy Hickling" userId="b8953555-6abf-4d93-94ae-252462b4abbb" providerId="ADAL" clId="{FE269E62-AB29-4E0B-A807-82BA435ECA71}" dt="2022-01-07T15:06:02.872" v="43" actId="2696"/>
        <pc:sldMkLst>
          <pc:docMk/>
          <pc:sldMk cId="1355046244" sldId="786"/>
        </pc:sldMkLst>
      </pc:sldChg>
      <pc:sldChg chg="delSp modSp delAnim">
        <pc:chgData name="Mandy Hickling" userId="b8953555-6abf-4d93-94ae-252462b4abbb" providerId="ADAL" clId="{FE269E62-AB29-4E0B-A807-82BA435ECA71}" dt="2022-01-07T16:12:57.921" v="579" actId="1076"/>
        <pc:sldMkLst>
          <pc:docMk/>
          <pc:sldMk cId="2265461810" sldId="787"/>
        </pc:sldMkLst>
        <pc:spChg chg="mod">
          <ac:chgData name="Mandy Hickling" userId="b8953555-6abf-4d93-94ae-252462b4abbb" providerId="ADAL" clId="{FE269E62-AB29-4E0B-A807-82BA435ECA71}" dt="2022-01-07T16:05:39.562" v="578" actId="20577"/>
          <ac:spMkLst>
            <pc:docMk/>
            <pc:sldMk cId="2265461810" sldId="787"/>
            <ac:spMk id="3" creationId="{DBC78A8A-1197-4C00-AAAB-442ED4F40581}"/>
          </ac:spMkLst>
        </pc:spChg>
        <pc:picChg chg="del">
          <ac:chgData name="Mandy Hickling" userId="b8953555-6abf-4d93-94ae-252462b4abbb" providerId="ADAL" clId="{FE269E62-AB29-4E0B-A807-82BA435ECA71}" dt="2022-01-07T15:24:16.078" v="121" actId="478"/>
          <ac:picMkLst>
            <pc:docMk/>
            <pc:sldMk cId="2265461810" sldId="787"/>
            <ac:picMk id="4" creationId="{BA2FE62F-F261-4540-AA2C-15BA74F83FF8}"/>
          </ac:picMkLst>
        </pc:picChg>
        <pc:picChg chg="del">
          <ac:chgData name="Mandy Hickling" userId="b8953555-6abf-4d93-94ae-252462b4abbb" providerId="ADAL" clId="{FE269E62-AB29-4E0B-A807-82BA435ECA71}" dt="2022-01-07T16:02:14.003" v="554" actId="478"/>
          <ac:picMkLst>
            <pc:docMk/>
            <pc:sldMk cId="2265461810" sldId="787"/>
            <ac:picMk id="5" creationId="{D74C1049-B0B2-4062-AC69-6A0FC370988E}"/>
          </ac:picMkLst>
        </pc:picChg>
        <pc:picChg chg="mod">
          <ac:chgData name="Mandy Hickling" userId="b8953555-6abf-4d93-94ae-252462b4abbb" providerId="ADAL" clId="{FE269E62-AB29-4E0B-A807-82BA435ECA71}" dt="2022-01-07T16:12:57.921" v="579" actId="1076"/>
          <ac:picMkLst>
            <pc:docMk/>
            <pc:sldMk cId="2265461810" sldId="787"/>
            <ac:picMk id="6" creationId="{BDA79960-AE89-4ABC-8203-2E5D918B98C9}"/>
          </ac:picMkLst>
        </pc:picChg>
      </pc:sldChg>
      <pc:sldChg chg="delSp modSp delAnim">
        <pc:chgData name="Mandy Hickling" userId="b8953555-6abf-4d93-94ae-252462b4abbb" providerId="ADAL" clId="{FE269E62-AB29-4E0B-A807-82BA435ECA71}" dt="2022-01-07T15:52:59.420" v="509" actId="1076"/>
        <pc:sldMkLst>
          <pc:docMk/>
          <pc:sldMk cId="4010354232" sldId="788"/>
        </pc:sldMkLst>
        <pc:spChg chg="mod">
          <ac:chgData name="Mandy Hickling" userId="b8953555-6abf-4d93-94ae-252462b4abbb" providerId="ADAL" clId="{FE269E62-AB29-4E0B-A807-82BA435ECA71}" dt="2022-01-07T15:08:38.422" v="88" actId="255"/>
          <ac:spMkLst>
            <pc:docMk/>
            <pc:sldMk cId="4010354232" sldId="788"/>
            <ac:spMk id="2" creationId="{7A3D9E48-5C25-CE49-9D21-BB6C7176B86D}"/>
          </ac:spMkLst>
        </pc:spChg>
        <pc:spChg chg="mod">
          <ac:chgData name="Mandy Hickling" userId="b8953555-6abf-4d93-94ae-252462b4abbb" providerId="ADAL" clId="{FE269E62-AB29-4E0B-A807-82BA435ECA71}" dt="2022-01-07T15:23:55.997" v="120" actId="20577"/>
          <ac:spMkLst>
            <pc:docMk/>
            <pc:sldMk cId="4010354232" sldId="788"/>
            <ac:spMk id="3" creationId="{5E953A8B-27DE-2540-A1CC-C7A3ADD92E7B}"/>
          </ac:spMkLst>
        </pc:spChg>
        <pc:picChg chg="del">
          <ac:chgData name="Mandy Hickling" userId="b8953555-6abf-4d93-94ae-252462b4abbb" providerId="ADAL" clId="{FE269E62-AB29-4E0B-A807-82BA435ECA71}" dt="2022-01-07T15:32:17.618" v="453" actId="478"/>
          <ac:picMkLst>
            <pc:docMk/>
            <pc:sldMk cId="4010354232" sldId="788"/>
            <ac:picMk id="4" creationId="{60450C60-2770-9843-995D-97A6BF5C5B39}"/>
          </ac:picMkLst>
        </pc:picChg>
        <pc:picChg chg="mod">
          <ac:chgData name="Mandy Hickling" userId="b8953555-6abf-4d93-94ae-252462b4abbb" providerId="ADAL" clId="{FE269E62-AB29-4E0B-A807-82BA435ECA71}" dt="2022-01-07T15:52:59.420" v="509" actId="1076"/>
          <ac:picMkLst>
            <pc:docMk/>
            <pc:sldMk cId="4010354232" sldId="788"/>
            <ac:picMk id="5" creationId="{75C30DDA-03AB-4517-9445-D24ED115EBC4}"/>
          </ac:picMkLst>
        </pc:picChg>
      </pc:sldChg>
      <pc:sldChg chg="addSp modSp">
        <pc:chgData name="Mandy Hickling" userId="b8953555-6abf-4d93-94ae-252462b4abbb" providerId="ADAL" clId="{FE269E62-AB29-4E0B-A807-82BA435ECA71}" dt="2022-01-07T15:35:30.527" v="480" actId="113"/>
        <pc:sldMkLst>
          <pc:docMk/>
          <pc:sldMk cId="59615781" sldId="791"/>
        </pc:sldMkLst>
        <pc:spChg chg="mod">
          <ac:chgData name="Mandy Hickling" userId="b8953555-6abf-4d93-94ae-252462b4abbb" providerId="ADAL" clId="{FE269E62-AB29-4E0B-A807-82BA435ECA71}" dt="2022-01-07T15:34:43.009" v="479" actId="20577"/>
          <ac:spMkLst>
            <pc:docMk/>
            <pc:sldMk cId="59615781" sldId="791"/>
            <ac:spMk id="3" creationId="{A57D2440-020F-4D43-A56F-C233C1FCF6F4}"/>
          </ac:spMkLst>
        </pc:spChg>
        <pc:spChg chg="add mod">
          <ac:chgData name="Mandy Hickling" userId="b8953555-6abf-4d93-94ae-252462b4abbb" providerId="ADAL" clId="{FE269E62-AB29-4E0B-A807-82BA435ECA71}" dt="2022-01-07T15:35:30.527" v="480" actId="113"/>
          <ac:spMkLst>
            <pc:docMk/>
            <pc:sldMk cId="59615781" sldId="791"/>
            <ac:spMk id="5" creationId="{9F0AEE4F-5D8A-412D-B53E-B53953917409}"/>
          </ac:spMkLst>
        </pc:spChg>
      </pc:sldChg>
      <pc:sldChg chg="addSp delSp modSp">
        <pc:chgData name="Mandy Hickling" userId="b8953555-6abf-4d93-94ae-252462b4abbb" providerId="ADAL" clId="{FE269E62-AB29-4E0B-A807-82BA435ECA71}" dt="2022-01-07T15:36:43.617" v="504" actId="20577"/>
        <pc:sldMkLst>
          <pc:docMk/>
          <pc:sldMk cId="1941948062" sldId="792"/>
        </pc:sldMkLst>
        <pc:spChg chg="mod">
          <ac:chgData name="Mandy Hickling" userId="b8953555-6abf-4d93-94ae-252462b4abbb" providerId="ADAL" clId="{FE269E62-AB29-4E0B-A807-82BA435ECA71}" dt="2022-01-07T15:36:34.036" v="485" actId="1076"/>
          <ac:spMkLst>
            <pc:docMk/>
            <pc:sldMk cId="1941948062" sldId="792"/>
            <ac:spMk id="3" creationId="{FF25DB39-29F0-9C4E-BD2E-092A6A96444D}"/>
          </ac:spMkLst>
        </pc:spChg>
        <pc:spChg chg="add del mod">
          <ac:chgData name="Mandy Hickling" userId="b8953555-6abf-4d93-94ae-252462b4abbb" providerId="ADAL" clId="{FE269E62-AB29-4E0B-A807-82BA435ECA71}" dt="2022-01-07T15:36:27.890" v="482" actId="478"/>
          <ac:spMkLst>
            <pc:docMk/>
            <pc:sldMk cId="1941948062" sldId="792"/>
            <ac:spMk id="6" creationId="{5A4E8023-73CC-4A7F-B976-60FE5AED1227}"/>
          </ac:spMkLst>
        </pc:spChg>
        <pc:spChg chg="add mod">
          <ac:chgData name="Mandy Hickling" userId="b8953555-6abf-4d93-94ae-252462b4abbb" providerId="ADAL" clId="{FE269E62-AB29-4E0B-A807-82BA435ECA71}" dt="2022-01-07T15:36:43.617" v="504" actId="20577"/>
          <ac:spMkLst>
            <pc:docMk/>
            <pc:sldMk cId="1941948062" sldId="792"/>
            <ac:spMk id="7" creationId="{14B438B6-C830-49BB-BE13-F5382D1433CC}"/>
          </ac:spMkLst>
        </pc:spChg>
      </pc:sldChg>
      <pc:sldChg chg="modSp">
        <pc:chgData name="Mandy Hickling" userId="b8953555-6abf-4d93-94ae-252462b4abbb" providerId="ADAL" clId="{FE269E62-AB29-4E0B-A807-82BA435ECA71}" dt="2022-01-07T15:14:24.066" v="110" actId="20577"/>
        <pc:sldMkLst>
          <pc:docMk/>
          <pc:sldMk cId="494169696" sldId="794"/>
        </pc:sldMkLst>
        <pc:spChg chg="mod">
          <ac:chgData name="Mandy Hickling" userId="b8953555-6abf-4d93-94ae-252462b4abbb" providerId="ADAL" clId="{FE269E62-AB29-4E0B-A807-82BA435ECA71}" dt="2022-01-07T15:14:24.066" v="110" actId="20577"/>
          <ac:spMkLst>
            <pc:docMk/>
            <pc:sldMk cId="494169696" sldId="794"/>
            <ac:spMk id="3" creationId="{FF25DB39-29F0-9C4E-BD2E-092A6A96444D}"/>
          </ac:spMkLst>
        </pc:spChg>
      </pc:sldChg>
      <pc:sldChg chg="delSp modSp delAnim">
        <pc:chgData name="Mandy Hickling" userId="b8953555-6abf-4d93-94ae-252462b4abbb" providerId="ADAL" clId="{FE269E62-AB29-4E0B-A807-82BA435ECA71}" dt="2022-01-07T16:16:20.735" v="636" actId="20577"/>
        <pc:sldMkLst>
          <pc:docMk/>
          <pc:sldMk cId="3012037579" sldId="797"/>
        </pc:sldMkLst>
        <pc:spChg chg="mod">
          <ac:chgData name="Mandy Hickling" userId="b8953555-6abf-4d93-94ae-252462b4abbb" providerId="ADAL" clId="{FE269E62-AB29-4E0B-A807-82BA435ECA71}" dt="2022-01-07T16:16:20.735" v="636" actId="20577"/>
          <ac:spMkLst>
            <pc:docMk/>
            <pc:sldMk cId="3012037579" sldId="797"/>
            <ac:spMk id="3" creationId="{30B99ACB-8559-014D-AE86-9AA768A7AA13}"/>
          </ac:spMkLst>
        </pc:spChg>
        <pc:picChg chg="del">
          <ac:chgData name="Mandy Hickling" userId="b8953555-6abf-4d93-94ae-252462b4abbb" providerId="ADAL" clId="{FE269E62-AB29-4E0B-A807-82BA435ECA71}" dt="2022-01-07T16:13:20.003" v="580" actId="478"/>
          <ac:picMkLst>
            <pc:docMk/>
            <pc:sldMk cId="3012037579" sldId="797"/>
            <ac:picMk id="4" creationId="{57423B5F-648E-F947-8227-DA5D8458D348}"/>
          </ac:picMkLst>
        </pc:picChg>
        <pc:picChg chg="mod">
          <ac:chgData name="Mandy Hickling" userId="b8953555-6abf-4d93-94ae-252462b4abbb" providerId="ADAL" clId="{FE269E62-AB29-4E0B-A807-82BA435ECA71}" dt="2022-01-07T16:15:50.751" v="581" actId="1076"/>
          <ac:picMkLst>
            <pc:docMk/>
            <pc:sldMk cId="3012037579" sldId="797"/>
            <ac:picMk id="5" creationId="{91B64E7E-D498-4AD2-A5A3-31E860190CFF}"/>
          </ac:picMkLst>
        </pc:picChg>
      </pc:sldChg>
      <pc:sldChg chg="delSp modSp del delAnim">
        <pc:chgData name="Mandy Hickling" userId="b8953555-6abf-4d93-94ae-252462b4abbb" providerId="ADAL" clId="{FE269E62-AB29-4E0B-A807-82BA435ECA71}" dt="2022-01-07T15:06:13.690" v="44" actId="2696"/>
        <pc:sldMkLst>
          <pc:docMk/>
          <pc:sldMk cId="3059018794" sldId="801"/>
        </pc:sldMkLst>
        <pc:picChg chg="del mod">
          <ac:chgData name="Mandy Hickling" userId="b8953555-6abf-4d93-94ae-252462b4abbb" providerId="ADAL" clId="{FE269E62-AB29-4E0B-A807-82BA435ECA71}" dt="2022-01-07T15:05:53.856" v="42" actId="478"/>
          <ac:picMkLst>
            <pc:docMk/>
            <pc:sldMk cId="3059018794" sldId="801"/>
            <ac:picMk id="4" creationId="{79D4530C-773D-0A4C-9126-C271B5A48F6F}"/>
          </ac:picMkLst>
        </pc:picChg>
      </pc:sldChg>
      <pc:sldChg chg="addSp delSp modSp add ord setBg delAnim">
        <pc:chgData name="Mandy Hickling" userId="b8953555-6abf-4d93-94ae-252462b4abbb" providerId="ADAL" clId="{FE269E62-AB29-4E0B-A807-82BA435ECA71}" dt="2022-01-07T15:50:48.850" v="508" actId="1076"/>
        <pc:sldMkLst>
          <pc:docMk/>
          <pc:sldMk cId="583094428" sldId="802"/>
        </pc:sldMkLst>
        <pc:spChg chg="add del mod">
          <ac:chgData name="Mandy Hickling" userId="b8953555-6abf-4d93-94ae-252462b4abbb" providerId="ADAL" clId="{FE269E62-AB29-4E0B-A807-82BA435ECA71}" dt="2022-01-07T15:29:34.332" v="430" actId="14100"/>
          <ac:spMkLst>
            <pc:docMk/>
            <pc:sldMk cId="583094428" sldId="802"/>
            <ac:spMk id="3" creationId="{083FDE49-D144-42A8-BF93-50586BF3F5CC}"/>
          </ac:spMkLst>
        </pc:spChg>
        <pc:spChg chg="del mod">
          <ac:chgData name="Mandy Hickling" userId="b8953555-6abf-4d93-94ae-252462b4abbb" providerId="ADAL" clId="{FE269E62-AB29-4E0B-A807-82BA435ECA71}" dt="2022-01-07T15:26:34.464" v="129" actId="478"/>
          <ac:spMkLst>
            <pc:docMk/>
            <pc:sldMk cId="583094428" sldId="802"/>
            <ac:spMk id="4" creationId="{61CCE1CE-09A4-4BF2-89CD-67D95EFDB779}"/>
          </ac:spMkLst>
        </pc:spChg>
        <pc:spChg chg="del mod">
          <ac:chgData name="Mandy Hickling" userId="b8953555-6abf-4d93-94ae-252462b4abbb" providerId="ADAL" clId="{FE269E62-AB29-4E0B-A807-82BA435ECA71}" dt="2022-01-07T15:26:05.363" v="122" actId="478"/>
          <ac:spMkLst>
            <pc:docMk/>
            <pc:sldMk cId="583094428" sldId="802"/>
            <ac:spMk id="5" creationId="{9E79B043-D080-4B65-8BD0-6B17C1296E41}"/>
          </ac:spMkLst>
        </pc:spChg>
        <pc:spChg chg="del">
          <ac:chgData name="Mandy Hickling" userId="b8953555-6abf-4d93-94ae-252462b4abbb" providerId="ADAL" clId="{FE269E62-AB29-4E0B-A807-82BA435ECA71}" dt="2022-01-07T15:26:27.915" v="127" actId="478"/>
          <ac:spMkLst>
            <pc:docMk/>
            <pc:sldMk cId="583094428" sldId="802"/>
            <ac:spMk id="6" creationId="{F57D9AA8-85E1-43BB-B201-67E9D4D6DB57}"/>
          </ac:spMkLst>
        </pc:spChg>
        <pc:spChg chg="mod">
          <ac:chgData name="Mandy Hickling" userId="b8953555-6abf-4d93-94ae-252462b4abbb" providerId="ADAL" clId="{FE269E62-AB29-4E0B-A807-82BA435ECA71}" dt="2022-01-07T15:29:48.251" v="433" actId="1076"/>
          <ac:spMkLst>
            <pc:docMk/>
            <pc:sldMk cId="583094428" sldId="802"/>
            <ac:spMk id="7" creationId="{723D3F9B-1C74-4CEC-9FB2-2B762C2233F6}"/>
          </ac:spMkLst>
        </pc:spChg>
        <pc:spChg chg="add del mod">
          <ac:chgData name="Mandy Hickling" userId="b8953555-6abf-4d93-94ae-252462b4abbb" providerId="ADAL" clId="{FE269E62-AB29-4E0B-A807-82BA435ECA71}" dt="2022-01-07T15:26:14.024" v="123"/>
          <ac:spMkLst>
            <pc:docMk/>
            <pc:sldMk cId="583094428" sldId="802"/>
            <ac:spMk id="10" creationId="{49B7AE16-B8CD-4896-9E51-1E8EE23C1915}"/>
          </ac:spMkLst>
        </pc:spChg>
        <pc:spChg chg="add mod">
          <ac:chgData name="Mandy Hickling" userId="b8953555-6abf-4d93-94ae-252462b4abbb" providerId="ADAL" clId="{FE269E62-AB29-4E0B-A807-82BA435ECA71}" dt="2022-01-07T15:30:47.584" v="450" actId="692"/>
          <ac:spMkLst>
            <pc:docMk/>
            <pc:sldMk cId="583094428" sldId="802"/>
            <ac:spMk id="11" creationId="{BCB3820D-56E4-472B-89F8-35C9AAC6792E}"/>
          </ac:spMkLst>
        </pc:spChg>
        <pc:spChg chg="add del mod">
          <ac:chgData name="Mandy Hickling" userId="b8953555-6abf-4d93-94ae-252462b4abbb" providerId="ADAL" clId="{FE269E62-AB29-4E0B-A807-82BA435ECA71}" dt="2022-01-07T15:29:30.742" v="429" actId="478"/>
          <ac:spMkLst>
            <pc:docMk/>
            <pc:sldMk cId="583094428" sldId="802"/>
            <ac:spMk id="13" creationId="{25DF16FA-8AEC-467F-BFFE-58CA8D3550A0}"/>
          </ac:spMkLst>
        </pc:spChg>
        <pc:picChg chg="del mod">
          <ac:chgData name="Mandy Hickling" userId="b8953555-6abf-4d93-94ae-252462b4abbb" providerId="ADAL" clId="{FE269E62-AB29-4E0B-A807-82BA435ECA71}" dt="2022-01-07T15:26:23.275" v="126" actId="478"/>
          <ac:picMkLst>
            <pc:docMk/>
            <pc:sldMk cId="583094428" sldId="802"/>
            <ac:picMk id="8" creationId="{B0C394B9-9ED2-4430-8995-4F4A2A995DBF}"/>
          </ac:picMkLst>
        </pc:picChg>
        <pc:picChg chg="del mod">
          <ac:chgData name="Mandy Hickling" userId="b8953555-6abf-4d93-94ae-252462b4abbb" providerId="ADAL" clId="{FE269E62-AB29-4E0B-A807-82BA435ECA71}" dt="2022-01-07T15:48:35.915" v="507" actId="478"/>
          <ac:picMkLst>
            <pc:docMk/>
            <pc:sldMk cId="583094428" sldId="802"/>
            <ac:picMk id="14" creationId="{64A8B6FF-3185-464D-B37A-F4CA66F954B7}"/>
          </ac:picMkLst>
        </pc:picChg>
        <pc:picChg chg="mod">
          <ac:chgData name="Mandy Hickling" userId="b8953555-6abf-4d93-94ae-252462b4abbb" providerId="ADAL" clId="{FE269E62-AB29-4E0B-A807-82BA435ECA71}" dt="2022-01-07T15:50:48.850" v="508" actId="1076"/>
          <ac:picMkLst>
            <pc:docMk/>
            <pc:sldMk cId="583094428" sldId="802"/>
            <ac:picMk id="15" creationId="{73EC5371-D951-4E6D-B0D3-E391632B3672}"/>
          </ac:picMkLst>
        </pc:picChg>
      </pc:sldChg>
      <pc:sldChg chg="modSp del">
        <pc:chgData name="Mandy Hickling" userId="b8953555-6abf-4d93-94ae-252462b4abbb" providerId="ADAL" clId="{FE269E62-AB29-4E0B-A807-82BA435ECA71}" dt="2022-01-07T15:20:11.664" v="111" actId="2696"/>
        <pc:sldMkLst>
          <pc:docMk/>
          <pc:sldMk cId="3140953997" sldId="802"/>
        </pc:sldMkLst>
        <pc:spChg chg="mod">
          <ac:chgData name="Mandy Hickling" userId="b8953555-6abf-4d93-94ae-252462b4abbb" providerId="ADAL" clId="{FE269E62-AB29-4E0B-A807-82BA435ECA71}" dt="2022-01-07T15:01:46.881" v="37" actId="20577"/>
          <ac:spMkLst>
            <pc:docMk/>
            <pc:sldMk cId="3140953997" sldId="802"/>
            <ac:spMk id="7" creationId="{723D3F9B-1C74-4CEC-9FB2-2B762C2233F6}"/>
          </ac:spMkLst>
        </pc:spChg>
        <pc:picChg chg="mod">
          <ac:chgData name="Mandy Hickling" userId="b8953555-6abf-4d93-94ae-252462b4abbb" providerId="ADAL" clId="{FE269E62-AB29-4E0B-A807-82BA435ECA71}" dt="2022-01-07T15:03:18.723" v="38" actId="1076"/>
          <ac:picMkLst>
            <pc:docMk/>
            <pc:sldMk cId="3140953997" sldId="802"/>
            <ac:picMk id="8" creationId="{B0C394B9-9ED2-4430-8995-4F4A2A995DBF}"/>
          </ac:picMkLst>
        </pc:picChg>
      </pc:sldChg>
      <pc:sldChg chg="modSp add">
        <pc:chgData name="Mandy Hickling" userId="b8953555-6abf-4d93-94ae-252462b4abbb" providerId="ADAL" clId="{FE269E62-AB29-4E0B-A807-82BA435ECA71}" dt="2022-01-07T16:17:32.096" v="785" actId="20577"/>
        <pc:sldMkLst>
          <pc:docMk/>
          <pc:sldMk cId="2946799658" sldId="803"/>
        </pc:sldMkLst>
        <pc:spChg chg="mod">
          <ac:chgData name="Mandy Hickling" userId="b8953555-6abf-4d93-94ae-252462b4abbb" providerId="ADAL" clId="{FE269E62-AB29-4E0B-A807-82BA435ECA71}" dt="2022-01-07T16:17:32.096" v="785" actId="20577"/>
          <ac:spMkLst>
            <pc:docMk/>
            <pc:sldMk cId="2946799658" sldId="803"/>
            <ac:spMk id="3" creationId="{7AB2EF66-76F2-431F-B892-208276CF9D5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7AF2B-16F1-41DA-908D-FCB455E87E4E}" type="doc">
      <dgm:prSet loTypeId="urn:microsoft.com/office/officeart/2005/8/layout/hProcess9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A1A003D5-2A9F-4AB3-82BE-2F553009D815}">
      <dgm:prSet phldrT="[Text]"/>
      <dgm:spPr/>
      <dgm:t>
        <a:bodyPr/>
        <a:lstStyle/>
        <a:p>
          <a:r>
            <a:rPr lang="en-GB" dirty="0"/>
            <a:t>5 GCSEs at Grade 4 or above</a:t>
          </a:r>
        </a:p>
      </dgm:t>
    </dgm:pt>
    <dgm:pt modelId="{EF5178B7-5890-41D9-BEB1-B78E9D428813}" type="parTrans" cxnId="{196EC099-FE84-414F-AD9E-B5A00E618245}">
      <dgm:prSet/>
      <dgm:spPr/>
      <dgm:t>
        <a:bodyPr/>
        <a:lstStyle/>
        <a:p>
          <a:endParaRPr lang="en-GB"/>
        </a:p>
      </dgm:t>
    </dgm:pt>
    <dgm:pt modelId="{DC268AD3-CEB1-4A45-A5DD-217285231D10}" type="sibTrans" cxnId="{196EC099-FE84-414F-AD9E-B5A00E618245}">
      <dgm:prSet/>
      <dgm:spPr/>
      <dgm:t>
        <a:bodyPr/>
        <a:lstStyle/>
        <a:p>
          <a:endParaRPr lang="en-GB"/>
        </a:p>
      </dgm:t>
    </dgm:pt>
    <dgm:pt modelId="{7BACEB80-069B-49C1-BA9A-1700255A8378}">
      <dgm:prSet phldrT="[Text]"/>
      <dgm:spPr/>
      <dgm:t>
        <a:bodyPr/>
        <a:lstStyle/>
        <a:p>
          <a:r>
            <a:rPr lang="en-GB" dirty="0"/>
            <a:t>Maths &amp; English Language at Grade 5 or above</a:t>
          </a:r>
        </a:p>
      </dgm:t>
    </dgm:pt>
    <dgm:pt modelId="{C926299B-FDB9-4590-959B-6E444DAC4F67}" type="parTrans" cxnId="{E8C336F0-4401-4BC7-9FF6-BCCABF4C0A7A}">
      <dgm:prSet/>
      <dgm:spPr/>
      <dgm:t>
        <a:bodyPr/>
        <a:lstStyle/>
        <a:p>
          <a:endParaRPr lang="en-GB"/>
        </a:p>
      </dgm:t>
    </dgm:pt>
    <dgm:pt modelId="{7C672974-3DDC-41C6-BEDE-D927AD561E2D}" type="sibTrans" cxnId="{E8C336F0-4401-4BC7-9FF6-BCCABF4C0A7A}">
      <dgm:prSet/>
      <dgm:spPr/>
      <dgm:t>
        <a:bodyPr/>
        <a:lstStyle/>
        <a:p>
          <a:endParaRPr lang="en-GB"/>
        </a:p>
      </dgm:t>
    </dgm:pt>
    <dgm:pt modelId="{47DB3D3A-5184-49B4-A73C-826C6915E4A9}">
      <dgm:prSet phldrT="[Text]"/>
      <dgm:spPr/>
      <dgm:t>
        <a:bodyPr/>
        <a:lstStyle/>
        <a:p>
          <a:r>
            <a:rPr lang="en-GB" dirty="0"/>
            <a:t>A real interest in the world around you!</a:t>
          </a:r>
        </a:p>
      </dgm:t>
    </dgm:pt>
    <dgm:pt modelId="{9FB75669-EE9E-4124-9539-00754FBE3E14}" type="parTrans" cxnId="{22A647B3-A44D-40DC-855E-3AC67025EAE9}">
      <dgm:prSet/>
      <dgm:spPr/>
      <dgm:t>
        <a:bodyPr/>
        <a:lstStyle/>
        <a:p>
          <a:endParaRPr lang="en-GB"/>
        </a:p>
      </dgm:t>
    </dgm:pt>
    <dgm:pt modelId="{767F5B76-8B8C-4654-B369-55705EA969F9}" type="sibTrans" cxnId="{22A647B3-A44D-40DC-855E-3AC67025EAE9}">
      <dgm:prSet/>
      <dgm:spPr/>
      <dgm:t>
        <a:bodyPr/>
        <a:lstStyle/>
        <a:p>
          <a:endParaRPr lang="en-GB"/>
        </a:p>
      </dgm:t>
    </dgm:pt>
    <dgm:pt modelId="{F3A7D5B5-69DF-4145-9B44-D59ADEE68B73}" type="pres">
      <dgm:prSet presAssocID="{1AB7AF2B-16F1-41DA-908D-FCB455E87E4E}" presName="CompostProcess" presStyleCnt="0">
        <dgm:presLayoutVars>
          <dgm:dir/>
          <dgm:resizeHandles val="exact"/>
        </dgm:presLayoutVars>
      </dgm:prSet>
      <dgm:spPr/>
    </dgm:pt>
    <dgm:pt modelId="{DB2E6103-EB7C-4C69-AD5B-98A774C3BD88}" type="pres">
      <dgm:prSet presAssocID="{1AB7AF2B-16F1-41DA-908D-FCB455E87E4E}" presName="arrow" presStyleLbl="bgShp" presStyleIdx="0" presStyleCnt="1"/>
      <dgm:spPr/>
    </dgm:pt>
    <dgm:pt modelId="{3C502028-F543-4EF6-80F0-E63060BD7DB7}" type="pres">
      <dgm:prSet presAssocID="{1AB7AF2B-16F1-41DA-908D-FCB455E87E4E}" presName="linearProcess" presStyleCnt="0"/>
      <dgm:spPr/>
    </dgm:pt>
    <dgm:pt modelId="{2589FD4F-541D-4ACE-B20F-AD0D200D08D0}" type="pres">
      <dgm:prSet presAssocID="{A1A003D5-2A9F-4AB3-82BE-2F553009D815}" presName="textNode" presStyleLbl="node1" presStyleIdx="0" presStyleCnt="3">
        <dgm:presLayoutVars>
          <dgm:bulletEnabled val="1"/>
        </dgm:presLayoutVars>
      </dgm:prSet>
      <dgm:spPr/>
    </dgm:pt>
    <dgm:pt modelId="{F67265E6-CE8B-4AF1-B235-1B80C81432DF}" type="pres">
      <dgm:prSet presAssocID="{DC268AD3-CEB1-4A45-A5DD-217285231D10}" presName="sibTrans" presStyleCnt="0"/>
      <dgm:spPr/>
    </dgm:pt>
    <dgm:pt modelId="{D8BF87D9-0CD0-472E-9936-C7AC7CDB2431}" type="pres">
      <dgm:prSet presAssocID="{7BACEB80-069B-49C1-BA9A-1700255A8378}" presName="textNode" presStyleLbl="node1" presStyleIdx="1" presStyleCnt="3">
        <dgm:presLayoutVars>
          <dgm:bulletEnabled val="1"/>
        </dgm:presLayoutVars>
      </dgm:prSet>
      <dgm:spPr/>
    </dgm:pt>
    <dgm:pt modelId="{9C3B3C34-AF54-4070-8400-5C5344102027}" type="pres">
      <dgm:prSet presAssocID="{7C672974-3DDC-41C6-BEDE-D927AD561E2D}" presName="sibTrans" presStyleCnt="0"/>
      <dgm:spPr/>
    </dgm:pt>
    <dgm:pt modelId="{DB5F85AF-4F78-436B-9A67-61EB4244200A}" type="pres">
      <dgm:prSet presAssocID="{47DB3D3A-5184-49B4-A73C-826C6915E4A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487AB98-8F5A-4D06-847B-F9B76EFE687D}" type="presOf" srcId="{1AB7AF2B-16F1-41DA-908D-FCB455E87E4E}" destId="{F3A7D5B5-69DF-4145-9B44-D59ADEE68B73}" srcOrd="0" destOrd="0" presId="urn:microsoft.com/office/officeart/2005/8/layout/hProcess9"/>
    <dgm:cxn modelId="{196EC099-FE84-414F-AD9E-B5A00E618245}" srcId="{1AB7AF2B-16F1-41DA-908D-FCB455E87E4E}" destId="{A1A003D5-2A9F-4AB3-82BE-2F553009D815}" srcOrd="0" destOrd="0" parTransId="{EF5178B7-5890-41D9-BEB1-B78E9D428813}" sibTransId="{DC268AD3-CEB1-4A45-A5DD-217285231D10}"/>
    <dgm:cxn modelId="{22A647B3-A44D-40DC-855E-3AC67025EAE9}" srcId="{1AB7AF2B-16F1-41DA-908D-FCB455E87E4E}" destId="{47DB3D3A-5184-49B4-A73C-826C6915E4A9}" srcOrd="2" destOrd="0" parTransId="{9FB75669-EE9E-4124-9539-00754FBE3E14}" sibTransId="{767F5B76-8B8C-4654-B369-55705EA969F9}"/>
    <dgm:cxn modelId="{1EBAA7B4-A08A-4B61-BBD4-9CAE521141EE}" type="presOf" srcId="{47DB3D3A-5184-49B4-A73C-826C6915E4A9}" destId="{DB5F85AF-4F78-436B-9A67-61EB4244200A}" srcOrd="0" destOrd="0" presId="urn:microsoft.com/office/officeart/2005/8/layout/hProcess9"/>
    <dgm:cxn modelId="{1EE051C1-48A5-46EA-991A-5D9DD92D86DB}" type="presOf" srcId="{A1A003D5-2A9F-4AB3-82BE-2F553009D815}" destId="{2589FD4F-541D-4ACE-B20F-AD0D200D08D0}" srcOrd="0" destOrd="0" presId="urn:microsoft.com/office/officeart/2005/8/layout/hProcess9"/>
    <dgm:cxn modelId="{61A82BDE-4A4D-48AD-B431-8B28D4273937}" type="presOf" srcId="{7BACEB80-069B-49C1-BA9A-1700255A8378}" destId="{D8BF87D9-0CD0-472E-9936-C7AC7CDB2431}" srcOrd="0" destOrd="0" presId="urn:microsoft.com/office/officeart/2005/8/layout/hProcess9"/>
    <dgm:cxn modelId="{E8C336F0-4401-4BC7-9FF6-BCCABF4C0A7A}" srcId="{1AB7AF2B-16F1-41DA-908D-FCB455E87E4E}" destId="{7BACEB80-069B-49C1-BA9A-1700255A8378}" srcOrd="1" destOrd="0" parTransId="{C926299B-FDB9-4590-959B-6E444DAC4F67}" sibTransId="{7C672974-3DDC-41C6-BEDE-D927AD561E2D}"/>
    <dgm:cxn modelId="{7DF022AC-2B6C-4A6C-AE2C-0C4AFADDBB45}" type="presParOf" srcId="{F3A7D5B5-69DF-4145-9B44-D59ADEE68B73}" destId="{DB2E6103-EB7C-4C69-AD5B-98A774C3BD88}" srcOrd="0" destOrd="0" presId="urn:microsoft.com/office/officeart/2005/8/layout/hProcess9"/>
    <dgm:cxn modelId="{93B5FDFA-5F7A-46FC-BB42-4665B5F0A817}" type="presParOf" srcId="{F3A7D5B5-69DF-4145-9B44-D59ADEE68B73}" destId="{3C502028-F543-4EF6-80F0-E63060BD7DB7}" srcOrd="1" destOrd="0" presId="urn:microsoft.com/office/officeart/2005/8/layout/hProcess9"/>
    <dgm:cxn modelId="{551079A2-32B0-4919-8DCC-DA95D2707044}" type="presParOf" srcId="{3C502028-F543-4EF6-80F0-E63060BD7DB7}" destId="{2589FD4F-541D-4ACE-B20F-AD0D200D08D0}" srcOrd="0" destOrd="0" presId="urn:microsoft.com/office/officeart/2005/8/layout/hProcess9"/>
    <dgm:cxn modelId="{93AB2A91-BD21-4E91-9804-7AFE5B374DE4}" type="presParOf" srcId="{3C502028-F543-4EF6-80F0-E63060BD7DB7}" destId="{F67265E6-CE8B-4AF1-B235-1B80C81432DF}" srcOrd="1" destOrd="0" presId="urn:microsoft.com/office/officeart/2005/8/layout/hProcess9"/>
    <dgm:cxn modelId="{BB571EF5-F49C-4539-81C4-190911826024}" type="presParOf" srcId="{3C502028-F543-4EF6-80F0-E63060BD7DB7}" destId="{D8BF87D9-0CD0-472E-9936-C7AC7CDB2431}" srcOrd="2" destOrd="0" presId="urn:microsoft.com/office/officeart/2005/8/layout/hProcess9"/>
    <dgm:cxn modelId="{6C3711D0-F353-42FD-A5C5-782707610DE1}" type="presParOf" srcId="{3C502028-F543-4EF6-80F0-E63060BD7DB7}" destId="{9C3B3C34-AF54-4070-8400-5C5344102027}" srcOrd="3" destOrd="0" presId="urn:microsoft.com/office/officeart/2005/8/layout/hProcess9"/>
    <dgm:cxn modelId="{876A4D76-109E-4A79-9584-E4B43674B281}" type="presParOf" srcId="{3C502028-F543-4EF6-80F0-E63060BD7DB7}" destId="{DB5F85AF-4F78-436B-9A67-61EB4244200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520F0A-B274-4187-8C4F-4226567F820A}" type="doc">
      <dgm:prSet loTypeId="urn:microsoft.com/office/officeart/2005/8/layout/h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6A8C3CB2-0754-40DD-87D1-15BFFBC8AE51}">
      <dgm:prSet phldrT="[Text]" custT="1"/>
      <dgm:spPr/>
      <dgm:t>
        <a:bodyPr/>
        <a:lstStyle/>
        <a:p>
          <a:r>
            <a:rPr lang="en-GB" sz="3000" dirty="0"/>
            <a:t>Paper 1:</a:t>
          </a:r>
        </a:p>
      </dgm:t>
    </dgm:pt>
    <dgm:pt modelId="{E57A58BD-840D-4C70-A56C-D85F89BE1445}" type="parTrans" cxnId="{DC807630-D083-4E76-9DA4-D9A6F7DDDE68}">
      <dgm:prSet/>
      <dgm:spPr/>
      <dgm:t>
        <a:bodyPr/>
        <a:lstStyle/>
        <a:p>
          <a:endParaRPr lang="en-GB" sz="3000"/>
        </a:p>
      </dgm:t>
    </dgm:pt>
    <dgm:pt modelId="{04909D86-4968-482D-A3BD-9CFD7E7270BD}" type="sibTrans" cxnId="{DC807630-D083-4E76-9DA4-D9A6F7DDDE68}">
      <dgm:prSet/>
      <dgm:spPr/>
      <dgm:t>
        <a:bodyPr/>
        <a:lstStyle/>
        <a:p>
          <a:endParaRPr lang="en-GB" sz="3000"/>
        </a:p>
      </dgm:t>
    </dgm:pt>
    <dgm:pt modelId="{432BC019-ABCF-4BC4-B684-A0590052B7E1}">
      <dgm:prSet phldrT="[Text]" custT="1"/>
      <dgm:spPr/>
      <dgm:t>
        <a:bodyPr/>
        <a:lstStyle/>
        <a:p>
          <a:r>
            <a:rPr lang="en-GB" sz="3000" dirty="0"/>
            <a:t>Paper 2:</a:t>
          </a:r>
        </a:p>
      </dgm:t>
    </dgm:pt>
    <dgm:pt modelId="{A1F15AB4-1ABD-431F-9F99-DF9076DFD167}" type="parTrans" cxnId="{F3F94C7A-32A3-4C71-BD95-1D1AB587B1D4}">
      <dgm:prSet/>
      <dgm:spPr/>
      <dgm:t>
        <a:bodyPr/>
        <a:lstStyle/>
        <a:p>
          <a:endParaRPr lang="en-GB" sz="3000"/>
        </a:p>
      </dgm:t>
    </dgm:pt>
    <dgm:pt modelId="{B495FC6D-76A3-40C9-AFAF-F7015963F609}" type="sibTrans" cxnId="{F3F94C7A-32A3-4C71-BD95-1D1AB587B1D4}">
      <dgm:prSet/>
      <dgm:spPr/>
      <dgm:t>
        <a:bodyPr/>
        <a:lstStyle/>
        <a:p>
          <a:endParaRPr lang="en-GB" sz="3000"/>
        </a:p>
      </dgm:t>
    </dgm:pt>
    <dgm:pt modelId="{54F5AADD-0B06-4192-9D69-4933E401118D}">
      <dgm:prSet phldrT="[Text]" custT="1"/>
      <dgm:spPr/>
      <dgm:t>
        <a:bodyPr/>
        <a:lstStyle/>
        <a:p>
          <a:r>
            <a:rPr lang="en-GB" sz="3000" dirty="0"/>
            <a:t>Paper 3:</a:t>
          </a:r>
        </a:p>
      </dgm:t>
    </dgm:pt>
    <dgm:pt modelId="{31C2EEE6-35AC-4C61-9AD7-B1902FE60A32}" type="parTrans" cxnId="{3E877A92-6D98-427E-BCE2-61D89F65481D}">
      <dgm:prSet/>
      <dgm:spPr/>
      <dgm:t>
        <a:bodyPr/>
        <a:lstStyle/>
        <a:p>
          <a:endParaRPr lang="en-GB" sz="3000"/>
        </a:p>
      </dgm:t>
    </dgm:pt>
    <dgm:pt modelId="{213126A4-C07F-40C5-BC90-1F7998B6C35E}" type="sibTrans" cxnId="{3E877A92-6D98-427E-BCE2-61D89F65481D}">
      <dgm:prSet/>
      <dgm:spPr/>
      <dgm:t>
        <a:bodyPr/>
        <a:lstStyle/>
        <a:p>
          <a:endParaRPr lang="en-GB" sz="3000"/>
        </a:p>
      </dgm:t>
    </dgm:pt>
    <dgm:pt modelId="{450C81E6-2187-4D5C-A719-2480C5016D59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2 hours</a:t>
          </a:r>
        </a:p>
      </dgm:t>
    </dgm:pt>
    <dgm:pt modelId="{D1081050-7D81-425E-9776-3E65E0151C25}" type="parTrans" cxnId="{3E2F7D5B-71C2-4903-A604-60BA9618AC89}">
      <dgm:prSet/>
      <dgm:spPr/>
      <dgm:t>
        <a:bodyPr/>
        <a:lstStyle/>
        <a:p>
          <a:endParaRPr lang="en-GB" sz="3000"/>
        </a:p>
      </dgm:t>
    </dgm:pt>
    <dgm:pt modelId="{2C3FEA3B-EF38-463A-8ECE-3A848D83E5DA}" type="sibTrans" cxnId="{3E2F7D5B-71C2-4903-A604-60BA9618AC89}">
      <dgm:prSet/>
      <dgm:spPr/>
      <dgm:t>
        <a:bodyPr/>
        <a:lstStyle/>
        <a:p>
          <a:endParaRPr lang="en-GB" sz="3000"/>
        </a:p>
      </dgm:t>
    </dgm:pt>
    <dgm:pt modelId="{76339334-5AC0-4A65-89AC-98E390EECCD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2 hours</a:t>
          </a:r>
        </a:p>
      </dgm:t>
    </dgm:pt>
    <dgm:pt modelId="{F01FCE0B-F479-4428-976C-0B83D76C0F45}" type="parTrans" cxnId="{84D4BCD9-FE53-4426-8FB9-96D3A3C7E6FF}">
      <dgm:prSet/>
      <dgm:spPr/>
      <dgm:t>
        <a:bodyPr/>
        <a:lstStyle/>
        <a:p>
          <a:endParaRPr lang="en-GB"/>
        </a:p>
      </dgm:t>
    </dgm:pt>
    <dgm:pt modelId="{AB89DC6A-3ED8-4675-B006-AFEC4C8577F8}" type="sibTrans" cxnId="{84D4BCD9-FE53-4426-8FB9-96D3A3C7E6FF}">
      <dgm:prSet/>
      <dgm:spPr/>
      <dgm:t>
        <a:bodyPr/>
        <a:lstStyle/>
        <a:p>
          <a:endParaRPr lang="en-GB"/>
        </a:p>
      </dgm:t>
    </dgm:pt>
    <dgm:pt modelId="{C9EBF57B-1393-47E3-B17D-37B8C286B01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Economic Principles and Issues</a:t>
          </a:r>
        </a:p>
      </dgm:t>
    </dgm:pt>
    <dgm:pt modelId="{2BF428CB-C4F3-4B36-B5B1-50BB70346BB3}" type="parTrans" cxnId="{F9367403-2CE7-4833-95FE-05575D83984B}">
      <dgm:prSet/>
      <dgm:spPr/>
      <dgm:t>
        <a:bodyPr/>
        <a:lstStyle/>
        <a:p>
          <a:endParaRPr lang="en-GB"/>
        </a:p>
      </dgm:t>
    </dgm:pt>
    <dgm:pt modelId="{22BC2C97-A578-4289-8286-15FB6182E4A7}" type="sibTrans" cxnId="{F9367403-2CE7-4833-95FE-05575D83984B}">
      <dgm:prSet/>
      <dgm:spPr/>
      <dgm:t>
        <a:bodyPr/>
        <a:lstStyle/>
        <a:p>
          <a:endParaRPr lang="en-GB"/>
        </a:p>
      </dgm:t>
    </dgm:pt>
    <dgm:pt modelId="{B5F5D923-B6F6-4B97-A06D-01625724C9A9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80 marks</a:t>
          </a:r>
        </a:p>
      </dgm:t>
    </dgm:pt>
    <dgm:pt modelId="{6CE5D531-A16A-4D78-AFE2-04CD21207B63}" type="parTrans" cxnId="{70B0BDA7-4F4E-4A5F-BB51-B424B9CEB82C}">
      <dgm:prSet/>
      <dgm:spPr/>
      <dgm:t>
        <a:bodyPr/>
        <a:lstStyle/>
        <a:p>
          <a:endParaRPr lang="en-GB"/>
        </a:p>
      </dgm:t>
    </dgm:pt>
    <dgm:pt modelId="{1AEDCF10-6E9A-492F-B052-86CCBFDACE95}" type="sibTrans" cxnId="{70B0BDA7-4F4E-4A5F-BB51-B424B9CEB82C}">
      <dgm:prSet/>
      <dgm:spPr/>
      <dgm:t>
        <a:bodyPr/>
        <a:lstStyle/>
        <a:p>
          <a:endParaRPr lang="en-GB"/>
        </a:p>
      </dgm:t>
    </dgm:pt>
    <dgm:pt modelId="{47FC4672-B710-4265-B7B5-3EDFC6EDF3B7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33.3%</a:t>
          </a:r>
        </a:p>
      </dgm:t>
    </dgm:pt>
    <dgm:pt modelId="{E01546E1-A5D8-4B6E-9D4E-8427F9951219}" type="parTrans" cxnId="{240388D0-84C9-48DC-86BA-3B72919FEFF9}">
      <dgm:prSet/>
      <dgm:spPr/>
      <dgm:t>
        <a:bodyPr/>
        <a:lstStyle/>
        <a:p>
          <a:endParaRPr lang="en-GB"/>
        </a:p>
      </dgm:t>
    </dgm:pt>
    <dgm:pt modelId="{0897F678-CBFD-4E46-9E4E-4BD3583DDF24}" type="sibTrans" cxnId="{240388D0-84C9-48DC-86BA-3B72919FEFF9}">
      <dgm:prSet/>
      <dgm:spPr/>
      <dgm:t>
        <a:bodyPr/>
        <a:lstStyle/>
        <a:p>
          <a:endParaRPr lang="en-GB"/>
        </a:p>
      </dgm:t>
    </dgm:pt>
    <dgm:pt modelId="{608407F9-04E9-4B8F-8E87-F9901518BCB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80 marks</a:t>
          </a:r>
        </a:p>
      </dgm:t>
    </dgm:pt>
    <dgm:pt modelId="{425AFE9D-37A8-48C2-AA23-774C6D00A5DE}" type="parTrans" cxnId="{2BFD2E76-D695-4E31-8D6C-DC617742BA68}">
      <dgm:prSet/>
      <dgm:spPr/>
      <dgm:t>
        <a:bodyPr/>
        <a:lstStyle/>
        <a:p>
          <a:endParaRPr lang="en-GB"/>
        </a:p>
      </dgm:t>
    </dgm:pt>
    <dgm:pt modelId="{8D8F2869-D539-4382-8F79-1F20D6A6996A}" type="sibTrans" cxnId="{2BFD2E76-D695-4E31-8D6C-DC617742BA68}">
      <dgm:prSet/>
      <dgm:spPr/>
      <dgm:t>
        <a:bodyPr/>
        <a:lstStyle/>
        <a:p>
          <a:endParaRPr lang="en-GB"/>
        </a:p>
      </dgm:t>
    </dgm:pt>
    <dgm:pt modelId="{2678B907-06C7-45DC-8A50-0DCBEB27BA6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33.3%</a:t>
          </a:r>
        </a:p>
      </dgm:t>
    </dgm:pt>
    <dgm:pt modelId="{C85E84A5-5438-4911-893E-47BBB3AA0C63}" type="parTrans" cxnId="{A2AFE8DC-1BDC-4A23-ABC7-417A1218BE8B}">
      <dgm:prSet/>
      <dgm:spPr/>
      <dgm:t>
        <a:bodyPr/>
        <a:lstStyle/>
        <a:p>
          <a:endParaRPr lang="en-GB"/>
        </a:p>
      </dgm:t>
    </dgm:pt>
    <dgm:pt modelId="{BA8B4B6B-233F-4807-9F53-7E70C4A07CCF}" type="sibTrans" cxnId="{A2AFE8DC-1BDC-4A23-ABC7-417A1218BE8B}">
      <dgm:prSet/>
      <dgm:spPr/>
      <dgm:t>
        <a:bodyPr/>
        <a:lstStyle/>
        <a:p>
          <a:endParaRPr lang="en-GB"/>
        </a:p>
      </dgm:t>
    </dgm:pt>
    <dgm:pt modelId="{1C5D345F-AD82-4063-BD11-DA79E05016B6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Data response</a:t>
          </a:r>
        </a:p>
      </dgm:t>
    </dgm:pt>
    <dgm:pt modelId="{3245CA83-DD34-4BDB-810E-EC58A3064BEE}" type="parTrans" cxnId="{6A40FA04-EBF2-4C9F-A384-18A607F8100E}">
      <dgm:prSet/>
      <dgm:spPr/>
      <dgm:t>
        <a:bodyPr/>
        <a:lstStyle/>
        <a:p>
          <a:endParaRPr lang="en-GB"/>
        </a:p>
      </dgm:t>
    </dgm:pt>
    <dgm:pt modelId="{0CC620D7-7B6E-4FCC-A728-62EA296CBF37}" type="sibTrans" cxnId="{6A40FA04-EBF2-4C9F-A384-18A607F8100E}">
      <dgm:prSet/>
      <dgm:spPr/>
      <dgm:t>
        <a:bodyPr/>
        <a:lstStyle/>
        <a:p>
          <a:endParaRPr lang="en-GB"/>
        </a:p>
      </dgm:t>
    </dgm:pt>
    <dgm:pt modelId="{22C92F7D-DFAB-42C9-A843-C19CBA850FD6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2 hours</a:t>
          </a:r>
        </a:p>
      </dgm:t>
    </dgm:pt>
    <dgm:pt modelId="{B8686C19-4F8B-48A6-AA47-0EC22DEAAE4F}" type="parTrans" cxnId="{3F18E8D9-BE94-42BD-B415-629A86219628}">
      <dgm:prSet/>
      <dgm:spPr/>
      <dgm:t>
        <a:bodyPr/>
        <a:lstStyle/>
        <a:p>
          <a:endParaRPr lang="en-GB"/>
        </a:p>
      </dgm:t>
    </dgm:pt>
    <dgm:pt modelId="{18F21E30-117F-4E85-96EC-C9FA6CCEB208}" type="sibTrans" cxnId="{3F18E8D9-BE94-42BD-B415-629A86219628}">
      <dgm:prSet/>
      <dgm:spPr/>
      <dgm:t>
        <a:bodyPr/>
        <a:lstStyle/>
        <a:p>
          <a:endParaRPr lang="en-GB"/>
        </a:p>
      </dgm:t>
    </dgm:pt>
    <dgm:pt modelId="{05665396-2049-430C-8D3E-241B63222790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33.3%</a:t>
          </a:r>
        </a:p>
      </dgm:t>
    </dgm:pt>
    <dgm:pt modelId="{C9714B0F-3A9B-4495-B9AE-0F2C87906BDD}" type="parTrans" cxnId="{E85D3166-9FB3-4AD5-BABF-FA558094FAB8}">
      <dgm:prSet/>
      <dgm:spPr/>
      <dgm:t>
        <a:bodyPr/>
        <a:lstStyle/>
        <a:p>
          <a:endParaRPr lang="en-GB"/>
        </a:p>
      </dgm:t>
    </dgm:pt>
    <dgm:pt modelId="{958A0155-D476-4CAE-911F-547BA7684792}" type="sibTrans" cxnId="{E85D3166-9FB3-4AD5-BABF-FA558094FAB8}">
      <dgm:prSet/>
      <dgm:spPr/>
      <dgm:t>
        <a:bodyPr/>
        <a:lstStyle/>
        <a:p>
          <a:endParaRPr lang="en-GB"/>
        </a:p>
      </dgm:t>
    </dgm:pt>
    <dgm:pt modelId="{2237F1B9-857B-4F29-AB78-93360C17134A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GB" sz="2000" dirty="0"/>
        </a:p>
      </dgm:t>
    </dgm:pt>
    <dgm:pt modelId="{7CE6DE29-3B9B-41E0-8357-5D907F16BB22}" type="parTrans" cxnId="{72B40620-171D-4095-82F7-0F5E571A4E33}">
      <dgm:prSet/>
      <dgm:spPr/>
      <dgm:t>
        <a:bodyPr/>
        <a:lstStyle/>
        <a:p>
          <a:endParaRPr lang="en-GB"/>
        </a:p>
      </dgm:t>
    </dgm:pt>
    <dgm:pt modelId="{6D491033-A391-4526-BE40-3CD103A5AF83}" type="sibTrans" cxnId="{72B40620-171D-4095-82F7-0F5E571A4E33}">
      <dgm:prSet/>
      <dgm:spPr/>
      <dgm:t>
        <a:bodyPr/>
        <a:lstStyle/>
        <a:p>
          <a:endParaRPr lang="en-GB"/>
        </a:p>
      </dgm:t>
    </dgm:pt>
    <dgm:pt modelId="{53B69E53-FB4E-8C42-B178-9BEC7BC0586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Markets and Market Failure</a:t>
          </a:r>
        </a:p>
      </dgm:t>
    </dgm:pt>
    <dgm:pt modelId="{EF0EE78B-90AC-3548-88BE-122B3222C580}" type="parTrans" cxnId="{A16595FB-F5C7-BB4F-8F55-3F5CDE10637B}">
      <dgm:prSet/>
      <dgm:spPr/>
      <dgm:t>
        <a:bodyPr/>
        <a:lstStyle/>
        <a:p>
          <a:endParaRPr lang="en-GB"/>
        </a:p>
      </dgm:t>
    </dgm:pt>
    <dgm:pt modelId="{E418DBD2-49B1-FA4F-A761-32AFADAFE828}" type="sibTrans" cxnId="{A16595FB-F5C7-BB4F-8F55-3F5CDE10637B}">
      <dgm:prSet/>
      <dgm:spPr/>
      <dgm:t>
        <a:bodyPr/>
        <a:lstStyle/>
        <a:p>
          <a:endParaRPr lang="en-GB"/>
        </a:p>
      </dgm:t>
    </dgm:pt>
    <dgm:pt modelId="{F2212165-E0D9-9548-9931-06FF6051EE27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National and International Economy</a:t>
          </a:r>
        </a:p>
      </dgm:t>
    </dgm:pt>
    <dgm:pt modelId="{0254A887-7319-7B48-8B88-1EC471111623}" type="parTrans" cxnId="{AB734057-7158-1C4A-B95D-3235C1A2948F}">
      <dgm:prSet/>
      <dgm:spPr/>
      <dgm:t>
        <a:bodyPr/>
        <a:lstStyle/>
        <a:p>
          <a:endParaRPr lang="en-GB"/>
        </a:p>
      </dgm:t>
    </dgm:pt>
    <dgm:pt modelId="{59C022F9-EE8C-A246-A741-7E31628768D5}" type="sibTrans" cxnId="{AB734057-7158-1C4A-B95D-3235C1A2948F}">
      <dgm:prSet/>
      <dgm:spPr/>
      <dgm:t>
        <a:bodyPr/>
        <a:lstStyle/>
        <a:p>
          <a:endParaRPr lang="en-GB"/>
        </a:p>
      </dgm:t>
    </dgm:pt>
    <dgm:pt modelId="{79E16C03-CC74-D149-A3A3-FA79843F36A3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80 marks</a:t>
          </a:r>
        </a:p>
      </dgm:t>
    </dgm:pt>
    <dgm:pt modelId="{B45AD057-DE16-E942-8134-97DF1B602380}" type="parTrans" cxnId="{617C34FD-6AE9-5B49-8044-27BBCBECACFB}">
      <dgm:prSet/>
      <dgm:spPr/>
      <dgm:t>
        <a:bodyPr/>
        <a:lstStyle/>
        <a:p>
          <a:endParaRPr lang="en-GB"/>
        </a:p>
      </dgm:t>
    </dgm:pt>
    <dgm:pt modelId="{24667304-B7F0-1145-83CD-50185A37A04B}" type="sibTrans" cxnId="{617C34FD-6AE9-5B49-8044-27BBCBECACFB}">
      <dgm:prSet/>
      <dgm:spPr/>
      <dgm:t>
        <a:bodyPr/>
        <a:lstStyle/>
        <a:p>
          <a:endParaRPr lang="en-GB"/>
        </a:p>
      </dgm:t>
    </dgm:pt>
    <dgm:pt modelId="{766799AD-2D7D-0949-8A11-E38D9A20687B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Data response</a:t>
          </a:r>
        </a:p>
      </dgm:t>
    </dgm:pt>
    <dgm:pt modelId="{8E5AEFB7-2B29-F34A-9877-32E61DAF0FE8}" type="parTrans" cxnId="{8711D547-6BCC-7F4B-A31A-119505DA23CA}">
      <dgm:prSet/>
      <dgm:spPr/>
    </dgm:pt>
    <dgm:pt modelId="{E4A82658-18A3-CB4E-8F7C-9C69F6606B3A}" type="sibTrans" cxnId="{8711D547-6BCC-7F4B-A31A-119505DA23CA}">
      <dgm:prSet/>
      <dgm:spPr/>
    </dgm:pt>
    <dgm:pt modelId="{C16F51E8-23A3-894E-94E8-439654BC473D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GB" sz="1800" dirty="0"/>
        </a:p>
      </dgm:t>
    </dgm:pt>
    <dgm:pt modelId="{036DD841-C950-FB47-88E1-1AEF83339299}" type="parTrans" cxnId="{C8D861D2-F0E4-DE48-BEEF-90767F7FB523}">
      <dgm:prSet/>
      <dgm:spPr/>
    </dgm:pt>
    <dgm:pt modelId="{D123B363-BBE1-1F44-9148-D51C038EBCAB}" type="sibTrans" cxnId="{C8D861D2-F0E4-DE48-BEEF-90767F7FB523}">
      <dgm:prSet/>
      <dgm:spPr/>
    </dgm:pt>
    <dgm:pt modelId="{8FB3CC10-4565-AD45-A0D4-53D653F3C89D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Essay</a:t>
          </a:r>
        </a:p>
      </dgm:t>
    </dgm:pt>
    <dgm:pt modelId="{59FC74F5-BC3E-0949-B2A8-A10E05CB0ABD}" type="parTrans" cxnId="{A6970027-D6F3-664E-BFA9-1BAE8E34C8CF}">
      <dgm:prSet/>
      <dgm:spPr/>
    </dgm:pt>
    <dgm:pt modelId="{AE91AFE4-84CE-EE47-BC3B-797E9A55DFF3}" type="sibTrans" cxnId="{A6970027-D6F3-664E-BFA9-1BAE8E34C8CF}">
      <dgm:prSet/>
      <dgm:spPr/>
    </dgm:pt>
    <dgm:pt modelId="{85AAA7BB-6F17-8445-90C7-0C46E9A97114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GB" sz="2000" dirty="0"/>
        </a:p>
      </dgm:t>
    </dgm:pt>
    <dgm:pt modelId="{769FAFFA-68CD-BE47-A048-0C4B1555B4D9}" type="parTrans" cxnId="{CF9970CC-C5F3-DD4F-89E5-0B79E353238F}">
      <dgm:prSet/>
      <dgm:spPr/>
    </dgm:pt>
    <dgm:pt modelId="{E6D72BD1-32F4-D244-BB39-ACE0DD332C8E}" type="sibTrans" cxnId="{CF9970CC-C5F3-DD4F-89E5-0B79E353238F}">
      <dgm:prSet/>
      <dgm:spPr/>
    </dgm:pt>
    <dgm:pt modelId="{06B14F10-DA15-CC44-A2B6-50FD1FF5BB9B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Essay</a:t>
          </a:r>
        </a:p>
      </dgm:t>
    </dgm:pt>
    <dgm:pt modelId="{BB1DDCEE-4575-BE46-B422-B334C92FE8EA}" type="parTrans" cxnId="{A9A471D8-FF1A-C648-BC7E-629C6AF8694A}">
      <dgm:prSet/>
      <dgm:spPr/>
      <dgm:t>
        <a:bodyPr/>
        <a:lstStyle/>
        <a:p>
          <a:endParaRPr lang="en-GB"/>
        </a:p>
      </dgm:t>
    </dgm:pt>
    <dgm:pt modelId="{5C627468-C641-7940-8008-36EDA566A5C9}" type="sibTrans" cxnId="{A9A471D8-FF1A-C648-BC7E-629C6AF8694A}">
      <dgm:prSet/>
      <dgm:spPr/>
      <dgm:t>
        <a:bodyPr/>
        <a:lstStyle/>
        <a:p>
          <a:endParaRPr lang="en-GB"/>
        </a:p>
      </dgm:t>
    </dgm:pt>
    <dgm:pt modelId="{C9DD4FE8-412B-C54F-8B08-1098160A5587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Multiple Choice</a:t>
          </a:r>
        </a:p>
      </dgm:t>
    </dgm:pt>
    <dgm:pt modelId="{0C62AB93-4825-7642-9ACB-15BC5D5AF0D1}" type="parTrans" cxnId="{335FFDC9-D9F8-B448-8F66-8AD23E329A55}">
      <dgm:prSet/>
      <dgm:spPr/>
    </dgm:pt>
    <dgm:pt modelId="{BC0AB2C0-6E27-F545-98A9-C19494498DA3}" type="sibTrans" cxnId="{335FFDC9-D9F8-B448-8F66-8AD23E329A55}">
      <dgm:prSet/>
      <dgm:spPr/>
    </dgm:pt>
    <dgm:pt modelId="{7CCF73DA-6878-0243-ABF7-2F0F1E3B9F92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GB" sz="1800" dirty="0"/>
        </a:p>
      </dgm:t>
    </dgm:pt>
    <dgm:pt modelId="{0747FEEC-0756-A644-B838-BB314A2FC88D}" type="parTrans" cxnId="{D39E0D53-0CAE-6D43-B67E-4DFDC265F000}">
      <dgm:prSet/>
      <dgm:spPr/>
    </dgm:pt>
    <dgm:pt modelId="{7FC2B912-76E4-CE48-BBB9-8F10620C2B7B}" type="sibTrans" cxnId="{D39E0D53-0CAE-6D43-B67E-4DFDC265F000}">
      <dgm:prSet/>
      <dgm:spPr/>
    </dgm:pt>
    <dgm:pt modelId="{1C3837F8-A296-D04D-A41D-ED282B394D6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1800" dirty="0"/>
            <a:t>Case Study</a:t>
          </a:r>
        </a:p>
      </dgm:t>
    </dgm:pt>
    <dgm:pt modelId="{88A29DDF-F7D6-C743-8D23-CEB8A6C722EB}" type="parTrans" cxnId="{77E2A288-3D96-774F-A883-0607929A40BE}">
      <dgm:prSet/>
      <dgm:spPr/>
    </dgm:pt>
    <dgm:pt modelId="{06AD3B34-26C2-3D43-8E5E-0AA1CF0E2E3E}" type="sibTrans" cxnId="{77E2A288-3D96-774F-A883-0607929A40BE}">
      <dgm:prSet/>
      <dgm:spPr/>
    </dgm:pt>
    <dgm:pt modelId="{B6EFC69F-9691-441A-8D5D-233C09E4E0D2}" type="pres">
      <dgm:prSet presAssocID="{1A520F0A-B274-4187-8C4F-4226567F820A}" presName="Name0" presStyleCnt="0">
        <dgm:presLayoutVars>
          <dgm:dir/>
          <dgm:animLvl val="lvl"/>
          <dgm:resizeHandles val="exact"/>
        </dgm:presLayoutVars>
      </dgm:prSet>
      <dgm:spPr/>
    </dgm:pt>
    <dgm:pt modelId="{86E87CF2-9683-423F-8192-7FE990681973}" type="pres">
      <dgm:prSet presAssocID="{6A8C3CB2-0754-40DD-87D1-15BFFBC8AE51}" presName="composite" presStyleCnt="0"/>
      <dgm:spPr/>
    </dgm:pt>
    <dgm:pt modelId="{0FAD069A-3B7C-4283-99BB-55C415321516}" type="pres">
      <dgm:prSet presAssocID="{6A8C3CB2-0754-40DD-87D1-15BFFBC8AE5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90C9B22-0F6F-40AF-BD9B-6E2A694B327E}" type="pres">
      <dgm:prSet presAssocID="{6A8C3CB2-0754-40DD-87D1-15BFFBC8AE51}" presName="desTx" presStyleLbl="alignAccFollowNode1" presStyleIdx="0" presStyleCnt="3">
        <dgm:presLayoutVars>
          <dgm:bulletEnabled val="1"/>
        </dgm:presLayoutVars>
      </dgm:prSet>
      <dgm:spPr/>
    </dgm:pt>
    <dgm:pt modelId="{AA8A70AF-5236-414A-949F-1D646493EBEE}" type="pres">
      <dgm:prSet presAssocID="{04909D86-4968-482D-A3BD-9CFD7E7270BD}" presName="space" presStyleCnt="0"/>
      <dgm:spPr/>
    </dgm:pt>
    <dgm:pt modelId="{58797B19-9BC2-4404-95D5-BB114352B3E8}" type="pres">
      <dgm:prSet presAssocID="{432BC019-ABCF-4BC4-B684-A0590052B7E1}" presName="composite" presStyleCnt="0"/>
      <dgm:spPr/>
    </dgm:pt>
    <dgm:pt modelId="{A7D497B3-FD0E-4988-AAF3-C448CB59A9A5}" type="pres">
      <dgm:prSet presAssocID="{432BC019-ABCF-4BC4-B684-A0590052B7E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5EFB665-26BE-4681-8E8C-95B9FAC0B384}" type="pres">
      <dgm:prSet presAssocID="{432BC019-ABCF-4BC4-B684-A0590052B7E1}" presName="desTx" presStyleLbl="alignAccFollowNode1" presStyleIdx="1" presStyleCnt="3">
        <dgm:presLayoutVars>
          <dgm:bulletEnabled val="1"/>
        </dgm:presLayoutVars>
      </dgm:prSet>
      <dgm:spPr/>
    </dgm:pt>
    <dgm:pt modelId="{8DB956C9-5154-46E2-8598-86C3239FF694}" type="pres">
      <dgm:prSet presAssocID="{B495FC6D-76A3-40C9-AFAF-F7015963F609}" presName="space" presStyleCnt="0"/>
      <dgm:spPr/>
    </dgm:pt>
    <dgm:pt modelId="{951B7F36-F221-46ED-8A8C-84A2A77471C3}" type="pres">
      <dgm:prSet presAssocID="{54F5AADD-0B06-4192-9D69-4933E401118D}" presName="composite" presStyleCnt="0"/>
      <dgm:spPr/>
    </dgm:pt>
    <dgm:pt modelId="{F9D903AD-89A1-4F46-A08F-F487F6A4A726}" type="pres">
      <dgm:prSet presAssocID="{54F5AADD-0B06-4192-9D69-4933E401118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C22A89F-A418-4B80-B115-1F00937D0ADE}" type="pres">
      <dgm:prSet presAssocID="{54F5AADD-0B06-4192-9D69-4933E401118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9367403-2CE7-4833-95FE-05575D83984B}" srcId="{54F5AADD-0B06-4192-9D69-4933E401118D}" destId="{C9EBF57B-1393-47E3-B17D-37B8C286B01E}" srcOrd="0" destOrd="0" parTransId="{2BF428CB-C4F3-4B36-B5B1-50BB70346BB3}" sibTransId="{22BC2C97-A578-4289-8286-15FB6182E4A7}"/>
    <dgm:cxn modelId="{6A40FA04-EBF2-4C9F-A384-18A607F8100E}" srcId="{432BC019-ABCF-4BC4-B684-A0590052B7E1}" destId="{1C5D345F-AD82-4063-BD11-DA79E05016B6}" srcOrd="5" destOrd="0" parTransId="{3245CA83-DD34-4BDB-810E-EC58A3064BEE}" sibTransId="{0CC620D7-7B6E-4FCC-A728-62EA296CBF37}"/>
    <dgm:cxn modelId="{B39A2C06-81AB-4258-A95F-4812B89189BA}" type="presOf" srcId="{22C92F7D-DFAB-42C9-A843-C19CBA850FD6}" destId="{0C22A89F-A418-4B80-B115-1F00937D0ADE}" srcOrd="0" destOrd="1" presId="urn:microsoft.com/office/officeart/2005/8/layout/hList1"/>
    <dgm:cxn modelId="{A1061512-CE3E-4655-A0CB-C14901095DDB}" type="presOf" srcId="{47FC4672-B710-4265-B7B5-3EDFC6EDF3B7}" destId="{790C9B22-0F6F-40AF-BD9B-6E2A694B327E}" srcOrd="0" destOrd="3" presId="urn:microsoft.com/office/officeart/2005/8/layout/hList1"/>
    <dgm:cxn modelId="{72B40620-171D-4095-82F7-0F5E571A4E33}" srcId="{54F5AADD-0B06-4192-9D69-4933E401118D}" destId="{2237F1B9-857B-4F29-AB78-93360C17134A}" srcOrd="7" destOrd="0" parTransId="{7CE6DE29-3B9B-41E0-8357-5D907F16BB22}" sibTransId="{6D491033-A391-4526-BE40-3CD103A5AF83}"/>
    <dgm:cxn modelId="{26D69E26-77F2-9F48-B133-87B1FB1A69DB}" type="presOf" srcId="{C9DD4FE8-412B-C54F-8B08-1098160A5587}" destId="{0C22A89F-A418-4B80-B115-1F00937D0ADE}" srcOrd="0" destOrd="5" presId="urn:microsoft.com/office/officeart/2005/8/layout/hList1"/>
    <dgm:cxn modelId="{A6970027-D6F3-664E-BFA9-1BAE8E34C8CF}" srcId="{6A8C3CB2-0754-40DD-87D1-15BFFBC8AE51}" destId="{8FB3CC10-4565-AD45-A0D4-53D653F3C89D}" srcOrd="6" destOrd="0" parTransId="{59FC74F5-BC3E-0949-B2A8-A10E05CB0ABD}" sibTransId="{AE91AFE4-84CE-EE47-BC3B-797E9A55DFF3}"/>
    <dgm:cxn modelId="{54FC472D-1070-1A4A-9967-33387249B2DE}" type="presOf" srcId="{53B69E53-FB4E-8C42-B178-9BEC7BC05865}" destId="{790C9B22-0F6F-40AF-BD9B-6E2A694B327E}" srcOrd="0" destOrd="0" presId="urn:microsoft.com/office/officeart/2005/8/layout/hList1"/>
    <dgm:cxn modelId="{2735A92E-5C83-449B-AB3C-423FBD11318E}" type="presOf" srcId="{2678B907-06C7-45DC-8A50-0DCBEB27BA6E}" destId="{55EFB665-26BE-4681-8E8C-95B9FAC0B384}" srcOrd="0" destOrd="3" presId="urn:microsoft.com/office/officeart/2005/8/layout/hList1"/>
    <dgm:cxn modelId="{DC807630-D083-4E76-9DA4-D9A6F7DDDE68}" srcId="{1A520F0A-B274-4187-8C4F-4226567F820A}" destId="{6A8C3CB2-0754-40DD-87D1-15BFFBC8AE51}" srcOrd="0" destOrd="0" parTransId="{E57A58BD-840D-4C70-A56C-D85F89BE1445}" sibTransId="{04909D86-4968-482D-A3BD-9CFD7E7270BD}"/>
    <dgm:cxn modelId="{0776F632-F50E-4F2D-A0FD-9876AD50972E}" type="presOf" srcId="{C9EBF57B-1393-47E3-B17D-37B8C286B01E}" destId="{0C22A89F-A418-4B80-B115-1F00937D0ADE}" srcOrd="0" destOrd="0" presId="urn:microsoft.com/office/officeart/2005/8/layout/hList1"/>
    <dgm:cxn modelId="{415EB837-70A1-4992-8F28-C112B116EEA3}" type="presOf" srcId="{76339334-5AC0-4A65-89AC-98E390EECCD5}" destId="{55EFB665-26BE-4681-8E8C-95B9FAC0B384}" srcOrd="0" destOrd="1" presId="urn:microsoft.com/office/officeart/2005/8/layout/hList1"/>
    <dgm:cxn modelId="{3E2F7D5B-71C2-4903-A604-60BA9618AC89}" srcId="{6A8C3CB2-0754-40DD-87D1-15BFFBC8AE51}" destId="{450C81E6-2187-4D5C-A719-2480C5016D59}" srcOrd="1" destOrd="0" parTransId="{D1081050-7D81-425E-9776-3E65E0151C25}" sibTransId="{2C3FEA3B-EF38-463A-8ECE-3A848D83E5DA}"/>
    <dgm:cxn modelId="{63E4A55E-9147-394B-897D-DD7D6F8C9A48}" type="presOf" srcId="{7CCF73DA-6878-0243-ABF7-2F0F1E3B9F92}" destId="{0C22A89F-A418-4B80-B115-1F00937D0ADE}" srcOrd="0" destOrd="4" presId="urn:microsoft.com/office/officeart/2005/8/layout/hList1"/>
    <dgm:cxn modelId="{0A98DF43-8BD3-4E15-A0FD-7CE9B5A534ED}" type="presOf" srcId="{B5F5D923-B6F6-4B97-A06D-01625724C9A9}" destId="{790C9B22-0F6F-40AF-BD9B-6E2A694B327E}" srcOrd="0" destOrd="2" presId="urn:microsoft.com/office/officeart/2005/8/layout/hList1"/>
    <dgm:cxn modelId="{E85D3166-9FB3-4AD5-BABF-FA558094FAB8}" srcId="{54F5AADD-0B06-4192-9D69-4933E401118D}" destId="{05665396-2049-430C-8D3E-241B63222790}" srcOrd="3" destOrd="0" parTransId="{C9714B0F-3A9B-4495-B9AE-0F2C87906BDD}" sibTransId="{958A0155-D476-4CAE-911F-547BA7684792}"/>
    <dgm:cxn modelId="{8711D547-6BCC-7F4B-A31A-119505DA23CA}" srcId="{6A8C3CB2-0754-40DD-87D1-15BFFBC8AE51}" destId="{766799AD-2D7D-0949-8A11-E38D9A20687B}" srcOrd="5" destOrd="0" parTransId="{8E5AEFB7-2B29-F34A-9877-32E61DAF0FE8}" sibTransId="{E4A82658-18A3-CB4E-8F7C-9C69F6606B3A}"/>
    <dgm:cxn modelId="{5A0BFD6E-52CB-9646-ACC0-988DDB5AC4A9}" type="presOf" srcId="{F2212165-E0D9-9548-9931-06FF6051EE27}" destId="{55EFB665-26BE-4681-8E8C-95B9FAC0B384}" srcOrd="0" destOrd="0" presId="urn:microsoft.com/office/officeart/2005/8/layout/hList1"/>
    <dgm:cxn modelId="{D39E0D53-0CAE-6D43-B67E-4DFDC265F000}" srcId="{54F5AADD-0B06-4192-9D69-4933E401118D}" destId="{7CCF73DA-6878-0243-ABF7-2F0F1E3B9F92}" srcOrd="4" destOrd="0" parTransId="{0747FEEC-0756-A644-B838-BB314A2FC88D}" sibTransId="{7FC2B912-76E4-CE48-BBB9-8F10620C2B7B}"/>
    <dgm:cxn modelId="{2BFD2E76-D695-4E31-8D6C-DC617742BA68}" srcId="{432BC019-ABCF-4BC4-B684-A0590052B7E1}" destId="{608407F9-04E9-4B8F-8E87-F9901518BCBF}" srcOrd="2" destOrd="0" parTransId="{425AFE9D-37A8-48C2-AA23-774C6D00A5DE}" sibTransId="{8D8F2869-D539-4382-8F79-1F20D6A6996A}"/>
    <dgm:cxn modelId="{AB734057-7158-1C4A-B95D-3235C1A2948F}" srcId="{432BC019-ABCF-4BC4-B684-A0590052B7E1}" destId="{F2212165-E0D9-9548-9931-06FF6051EE27}" srcOrd="0" destOrd="0" parTransId="{0254A887-7319-7B48-8B88-1EC471111623}" sibTransId="{59C022F9-EE8C-A246-A741-7E31628768D5}"/>
    <dgm:cxn modelId="{F3F94C7A-32A3-4C71-BD95-1D1AB587B1D4}" srcId="{1A520F0A-B274-4187-8C4F-4226567F820A}" destId="{432BC019-ABCF-4BC4-B684-A0590052B7E1}" srcOrd="1" destOrd="0" parTransId="{A1F15AB4-1ABD-431F-9F99-DF9076DFD167}" sibTransId="{B495FC6D-76A3-40C9-AFAF-F7015963F609}"/>
    <dgm:cxn modelId="{58020088-3A0F-4B84-A012-B4AA73786D2B}" type="presOf" srcId="{432BC019-ABCF-4BC4-B684-A0590052B7E1}" destId="{A7D497B3-FD0E-4988-AAF3-C448CB59A9A5}" srcOrd="0" destOrd="0" presId="urn:microsoft.com/office/officeart/2005/8/layout/hList1"/>
    <dgm:cxn modelId="{77E2A288-3D96-774F-A883-0607929A40BE}" srcId="{54F5AADD-0B06-4192-9D69-4933E401118D}" destId="{1C3837F8-A296-D04D-A41D-ED282B394D6E}" srcOrd="6" destOrd="0" parTransId="{88A29DDF-F7D6-C743-8D23-CEB8A6C722EB}" sibTransId="{06AD3B34-26C2-3D43-8E5E-0AA1CF0E2E3E}"/>
    <dgm:cxn modelId="{B556308A-BE1F-4EAC-B67E-4E8B0FC58303}" type="presOf" srcId="{450C81E6-2187-4D5C-A719-2480C5016D59}" destId="{790C9B22-0F6F-40AF-BD9B-6E2A694B327E}" srcOrd="0" destOrd="1" presId="urn:microsoft.com/office/officeart/2005/8/layout/hList1"/>
    <dgm:cxn modelId="{3E877A92-6D98-427E-BCE2-61D89F65481D}" srcId="{1A520F0A-B274-4187-8C4F-4226567F820A}" destId="{54F5AADD-0B06-4192-9D69-4933E401118D}" srcOrd="2" destOrd="0" parTransId="{31C2EEE6-35AC-4C61-9AD7-B1902FE60A32}" sibTransId="{213126A4-C07F-40C5-BC90-1F7998B6C35E}"/>
    <dgm:cxn modelId="{CF42E6A2-988D-C744-AAB8-9FC5EF639FF9}" type="presOf" srcId="{06B14F10-DA15-CC44-A2B6-50FD1FF5BB9B}" destId="{55EFB665-26BE-4681-8E8C-95B9FAC0B384}" srcOrd="0" destOrd="6" presId="urn:microsoft.com/office/officeart/2005/8/layout/hList1"/>
    <dgm:cxn modelId="{6CAD3BA4-13D1-1244-86D1-20613C7FA0C7}" type="presOf" srcId="{1C3837F8-A296-D04D-A41D-ED282B394D6E}" destId="{0C22A89F-A418-4B80-B115-1F00937D0ADE}" srcOrd="0" destOrd="6" presId="urn:microsoft.com/office/officeart/2005/8/layout/hList1"/>
    <dgm:cxn modelId="{70B0BDA7-4F4E-4A5F-BB51-B424B9CEB82C}" srcId="{6A8C3CB2-0754-40DD-87D1-15BFFBC8AE51}" destId="{B5F5D923-B6F6-4B97-A06D-01625724C9A9}" srcOrd="2" destOrd="0" parTransId="{6CE5D531-A16A-4D78-AFE2-04CD21207B63}" sibTransId="{1AEDCF10-6E9A-492F-B052-86CCBFDACE95}"/>
    <dgm:cxn modelId="{840419A8-7C60-8148-A40D-271CC8D6E67B}" type="presOf" srcId="{C16F51E8-23A3-894E-94E8-439654BC473D}" destId="{790C9B22-0F6F-40AF-BD9B-6E2A694B327E}" srcOrd="0" destOrd="4" presId="urn:microsoft.com/office/officeart/2005/8/layout/hList1"/>
    <dgm:cxn modelId="{31A855BD-C8C9-4932-84D9-181CCB6E03E9}" type="presOf" srcId="{05665396-2049-430C-8D3E-241B63222790}" destId="{0C22A89F-A418-4B80-B115-1F00937D0ADE}" srcOrd="0" destOrd="3" presId="urn:microsoft.com/office/officeart/2005/8/layout/hList1"/>
    <dgm:cxn modelId="{37CD98BE-C10F-4C6C-B226-2C9E157F9206}" type="presOf" srcId="{1C5D345F-AD82-4063-BD11-DA79E05016B6}" destId="{55EFB665-26BE-4681-8E8C-95B9FAC0B384}" srcOrd="0" destOrd="5" presId="urn:microsoft.com/office/officeart/2005/8/layout/hList1"/>
    <dgm:cxn modelId="{ECA81BC0-AB54-DD48-AD03-F94DC9EFE312}" type="presOf" srcId="{766799AD-2D7D-0949-8A11-E38D9A20687B}" destId="{790C9B22-0F6F-40AF-BD9B-6E2A694B327E}" srcOrd="0" destOrd="5" presId="urn:microsoft.com/office/officeart/2005/8/layout/hList1"/>
    <dgm:cxn modelId="{49143FC2-75A3-DB42-B301-E61815B2D64B}" type="presOf" srcId="{79E16C03-CC74-D149-A3A3-FA79843F36A3}" destId="{0C22A89F-A418-4B80-B115-1F00937D0ADE}" srcOrd="0" destOrd="2" presId="urn:microsoft.com/office/officeart/2005/8/layout/hList1"/>
    <dgm:cxn modelId="{05DFABC5-D4B6-4473-AC2C-C651457AC930}" type="presOf" srcId="{1A520F0A-B274-4187-8C4F-4226567F820A}" destId="{B6EFC69F-9691-441A-8D5D-233C09E4E0D2}" srcOrd="0" destOrd="0" presId="urn:microsoft.com/office/officeart/2005/8/layout/hList1"/>
    <dgm:cxn modelId="{38815AC6-BB07-45FD-A28B-FAF1AC2076C8}" type="presOf" srcId="{2237F1B9-857B-4F29-AB78-93360C17134A}" destId="{0C22A89F-A418-4B80-B115-1F00937D0ADE}" srcOrd="0" destOrd="7" presId="urn:microsoft.com/office/officeart/2005/8/layout/hList1"/>
    <dgm:cxn modelId="{335FFDC9-D9F8-B448-8F66-8AD23E329A55}" srcId="{54F5AADD-0B06-4192-9D69-4933E401118D}" destId="{C9DD4FE8-412B-C54F-8B08-1098160A5587}" srcOrd="5" destOrd="0" parTransId="{0C62AB93-4825-7642-9ACB-15BC5D5AF0D1}" sibTransId="{BC0AB2C0-6E27-F545-98A9-C19494498DA3}"/>
    <dgm:cxn modelId="{CF9970CC-C5F3-DD4F-89E5-0B79E353238F}" srcId="{432BC019-ABCF-4BC4-B684-A0590052B7E1}" destId="{85AAA7BB-6F17-8445-90C7-0C46E9A97114}" srcOrd="4" destOrd="0" parTransId="{769FAFFA-68CD-BE47-A048-0C4B1555B4D9}" sibTransId="{E6D72BD1-32F4-D244-BB39-ACE0DD332C8E}"/>
    <dgm:cxn modelId="{F20E6BCE-D648-6D4F-974E-63E11887FADD}" type="presOf" srcId="{85AAA7BB-6F17-8445-90C7-0C46E9A97114}" destId="{55EFB665-26BE-4681-8E8C-95B9FAC0B384}" srcOrd="0" destOrd="4" presId="urn:microsoft.com/office/officeart/2005/8/layout/hList1"/>
    <dgm:cxn modelId="{240388D0-84C9-48DC-86BA-3B72919FEFF9}" srcId="{6A8C3CB2-0754-40DD-87D1-15BFFBC8AE51}" destId="{47FC4672-B710-4265-B7B5-3EDFC6EDF3B7}" srcOrd="3" destOrd="0" parTransId="{E01546E1-A5D8-4B6E-9D4E-8427F9951219}" sibTransId="{0897F678-CBFD-4E46-9E4E-4BD3583DDF24}"/>
    <dgm:cxn modelId="{C8D861D2-F0E4-DE48-BEEF-90767F7FB523}" srcId="{6A8C3CB2-0754-40DD-87D1-15BFFBC8AE51}" destId="{C16F51E8-23A3-894E-94E8-439654BC473D}" srcOrd="4" destOrd="0" parTransId="{036DD841-C950-FB47-88E1-1AEF83339299}" sibTransId="{D123B363-BBE1-1F44-9148-D51C038EBCAB}"/>
    <dgm:cxn modelId="{A9A471D8-FF1A-C648-BC7E-629C6AF8694A}" srcId="{432BC019-ABCF-4BC4-B684-A0590052B7E1}" destId="{06B14F10-DA15-CC44-A2B6-50FD1FF5BB9B}" srcOrd="6" destOrd="0" parTransId="{BB1DDCEE-4575-BE46-B422-B334C92FE8EA}" sibTransId="{5C627468-C641-7940-8008-36EDA566A5C9}"/>
    <dgm:cxn modelId="{84D4BCD9-FE53-4426-8FB9-96D3A3C7E6FF}" srcId="{432BC019-ABCF-4BC4-B684-A0590052B7E1}" destId="{76339334-5AC0-4A65-89AC-98E390EECCD5}" srcOrd="1" destOrd="0" parTransId="{F01FCE0B-F479-4428-976C-0B83D76C0F45}" sibTransId="{AB89DC6A-3ED8-4675-B006-AFEC4C8577F8}"/>
    <dgm:cxn modelId="{3F18E8D9-BE94-42BD-B415-629A86219628}" srcId="{54F5AADD-0B06-4192-9D69-4933E401118D}" destId="{22C92F7D-DFAB-42C9-A843-C19CBA850FD6}" srcOrd="1" destOrd="0" parTransId="{B8686C19-4F8B-48A6-AA47-0EC22DEAAE4F}" sibTransId="{18F21E30-117F-4E85-96EC-C9FA6CCEB208}"/>
    <dgm:cxn modelId="{A2AFE8DC-1BDC-4A23-ABC7-417A1218BE8B}" srcId="{432BC019-ABCF-4BC4-B684-A0590052B7E1}" destId="{2678B907-06C7-45DC-8A50-0DCBEB27BA6E}" srcOrd="3" destOrd="0" parTransId="{C85E84A5-5438-4911-893E-47BBB3AA0C63}" sibTransId="{BA8B4B6B-233F-4807-9F53-7E70C4A07CCF}"/>
    <dgm:cxn modelId="{2853B8DD-813A-D44F-8F1F-54EB1F0AD473}" type="presOf" srcId="{8FB3CC10-4565-AD45-A0D4-53D653F3C89D}" destId="{790C9B22-0F6F-40AF-BD9B-6E2A694B327E}" srcOrd="0" destOrd="6" presId="urn:microsoft.com/office/officeart/2005/8/layout/hList1"/>
    <dgm:cxn modelId="{79F5A1F3-17CA-4A05-B774-E8E68ECBFF78}" type="presOf" srcId="{608407F9-04E9-4B8F-8E87-F9901518BCBF}" destId="{55EFB665-26BE-4681-8E8C-95B9FAC0B384}" srcOrd="0" destOrd="2" presId="urn:microsoft.com/office/officeart/2005/8/layout/hList1"/>
    <dgm:cxn modelId="{1790BFF3-2450-4E24-A1B9-7CEB012AFFAD}" type="presOf" srcId="{6A8C3CB2-0754-40DD-87D1-15BFFBC8AE51}" destId="{0FAD069A-3B7C-4283-99BB-55C415321516}" srcOrd="0" destOrd="0" presId="urn:microsoft.com/office/officeart/2005/8/layout/hList1"/>
    <dgm:cxn modelId="{EFB440F7-139A-4296-9B47-191E22EF4020}" type="presOf" srcId="{54F5AADD-0B06-4192-9D69-4933E401118D}" destId="{F9D903AD-89A1-4F46-A08F-F487F6A4A726}" srcOrd="0" destOrd="0" presId="urn:microsoft.com/office/officeart/2005/8/layout/hList1"/>
    <dgm:cxn modelId="{A16595FB-F5C7-BB4F-8F55-3F5CDE10637B}" srcId="{6A8C3CB2-0754-40DD-87D1-15BFFBC8AE51}" destId="{53B69E53-FB4E-8C42-B178-9BEC7BC05865}" srcOrd="0" destOrd="0" parTransId="{EF0EE78B-90AC-3548-88BE-122B3222C580}" sibTransId="{E418DBD2-49B1-FA4F-A761-32AFADAFE828}"/>
    <dgm:cxn modelId="{617C34FD-6AE9-5B49-8044-27BBCBECACFB}" srcId="{54F5AADD-0B06-4192-9D69-4933E401118D}" destId="{79E16C03-CC74-D149-A3A3-FA79843F36A3}" srcOrd="2" destOrd="0" parTransId="{B45AD057-DE16-E942-8134-97DF1B602380}" sibTransId="{24667304-B7F0-1145-83CD-50185A37A04B}"/>
    <dgm:cxn modelId="{8F4AD8CC-4D70-4797-8ACD-F84C6D812CC2}" type="presParOf" srcId="{B6EFC69F-9691-441A-8D5D-233C09E4E0D2}" destId="{86E87CF2-9683-423F-8192-7FE990681973}" srcOrd="0" destOrd="0" presId="urn:microsoft.com/office/officeart/2005/8/layout/hList1"/>
    <dgm:cxn modelId="{5A28081F-F567-4AB7-9AA9-7E0644B01339}" type="presParOf" srcId="{86E87CF2-9683-423F-8192-7FE990681973}" destId="{0FAD069A-3B7C-4283-99BB-55C415321516}" srcOrd="0" destOrd="0" presId="urn:microsoft.com/office/officeart/2005/8/layout/hList1"/>
    <dgm:cxn modelId="{5F825552-7071-40E8-809C-07CF0C84552B}" type="presParOf" srcId="{86E87CF2-9683-423F-8192-7FE990681973}" destId="{790C9B22-0F6F-40AF-BD9B-6E2A694B327E}" srcOrd="1" destOrd="0" presId="urn:microsoft.com/office/officeart/2005/8/layout/hList1"/>
    <dgm:cxn modelId="{3EF50311-2DBD-41A1-83EC-C735499796AD}" type="presParOf" srcId="{B6EFC69F-9691-441A-8D5D-233C09E4E0D2}" destId="{AA8A70AF-5236-414A-949F-1D646493EBEE}" srcOrd="1" destOrd="0" presId="urn:microsoft.com/office/officeart/2005/8/layout/hList1"/>
    <dgm:cxn modelId="{B56823E0-CA5F-4CF5-8F76-93E66F8BA9DF}" type="presParOf" srcId="{B6EFC69F-9691-441A-8D5D-233C09E4E0D2}" destId="{58797B19-9BC2-4404-95D5-BB114352B3E8}" srcOrd="2" destOrd="0" presId="urn:microsoft.com/office/officeart/2005/8/layout/hList1"/>
    <dgm:cxn modelId="{E1B745EF-D578-495F-A335-8FB46AF836FD}" type="presParOf" srcId="{58797B19-9BC2-4404-95D5-BB114352B3E8}" destId="{A7D497B3-FD0E-4988-AAF3-C448CB59A9A5}" srcOrd="0" destOrd="0" presId="urn:microsoft.com/office/officeart/2005/8/layout/hList1"/>
    <dgm:cxn modelId="{0DD33CCD-D80E-45A9-A608-900F2681F101}" type="presParOf" srcId="{58797B19-9BC2-4404-95D5-BB114352B3E8}" destId="{55EFB665-26BE-4681-8E8C-95B9FAC0B384}" srcOrd="1" destOrd="0" presId="urn:microsoft.com/office/officeart/2005/8/layout/hList1"/>
    <dgm:cxn modelId="{B08F4B23-9F16-438A-BD95-472C9A973D2B}" type="presParOf" srcId="{B6EFC69F-9691-441A-8D5D-233C09E4E0D2}" destId="{8DB956C9-5154-46E2-8598-86C3239FF694}" srcOrd="3" destOrd="0" presId="urn:microsoft.com/office/officeart/2005/8/layout/hList1"/>
    <dgm:cxn modelId="{7AA4C88C-87BF-4632-8C46-CE01ACE9C119}" type="presParOf" srcId="{B6EFC69F-9691-441A-8D5D-233C09E4E0D2}" destId="{951B7F36-F221-46ED-8A8C-84A2A77471C3}" srcOrd="4" destOrd="0" presId="urn:microsoft.com/office/officeart/2005/8/layout/hList1"/>
    <dgm:cxn modelId="{AF2C1374-DF17-40E9-A658-D53A6C862304}" type="presParOf" srcId="{951B7F36-F221-46ED-8A8C-84A2A77471C3}" destId="{F9D903AD-89A1-4F46-A08F-F487F6A4A726}" srcOrd="0" destOrd="0" presId="urn:microsoft.com/office/officeart/2005/8/layout/hList1"/>
    <dgm:cxn modelId="{7E0B8532-DA9F-4112-8617-F08AAF78E5A9}" type="presParOf" srcId="{951B7F36-F221-46ED-8A8C-84A2A77471C3}" destId="{0C22A89F-A418-4B80-B115-1F00937D0A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E6103-EB7C-4C69-AD5B-98A774C3BD88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89FD4F-541D-4ACE-B20F-AD0D200D08D0}">
      <dsp:nvSpPr>
        <dsp:cNvPr id="0" name=""/>
        <dsp:cNvSpPr/>
      </dsp:nvSpPr>
      <dsp:spPr>
        <a:xfrm>
          <a:off x="8840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5 GCSEs at Grade 4 or above</a:t>
          </a:r>
        </a:p>
      </dsp:txBody>
      <dsp:txXfrm>
        <a:off x="98115" y="1460874"/>
        <a:ext cx="2470352" cy="1650250"/>
      </dsp:txXfrm>
    </dsp:sp>
    <dsp:sp modelId="{D8BF87D9-0CD0-472E-9936-C7AC7CDB2431}">
      <dsp:nvSpPr>
        <dsp:cNvPr id="0" name=""/>
        <dsp:cNvSpPr/>
      </dsp:nvSpPr>
      <dsp:spPr>
        <a:xfrm>
          <a:off x="2790348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Maths &amp; English Language at Grade 5 or above</a:t>
          </a:r>
        </a:p>
      </dsp:txBody>
      <dsp:txXfrm>
        <a:off x="2879623" y="1460874"/>
        <a:ext cx="2470352" cy="1650250"/>
      </dsp:txXfrm>
    </dsp:sp>
    <dsp:sp modelId="{DB5F85AF-4F78-436B-9A67-61EB4244200A}">
      <dsp:nvSpPr>
        <dsp:cNvPr id="0" name=""/>
        <dsp:cNvSpPr/>
      </dsp:nvSpPr>
      <dsp:spPr>
        <a:xfrm>
          <a:off x="5571857" y="1371599"/>
          <a:ext cx="2648902" cy="182880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 real interest in the world around you!</a:t>
          </a:r>
        </a:p>
      </dsp:txBody>
      <dsp:txXfrm>
        <a:off x="5661132" y="1460874"/>
        <a:ext cx="2470352" cy="165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D069A-3B7C-4283-99BB-55C415321516}">
      <dsp:nvSpPr>
        <dsp:cNvPr id="0" name=""/>
        <dsp:cNvSpPr/>
      </dsp:nvSpPr>
      <dsp:spPr>
        <a:xfrm>
          <a:off x="2677" y="110545"/>
          <a:ext cx="2610852" cy="104434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Paper 1:</a:t>
          </a:r>
        </a:p>
      </dsp:txBody>
      <dsp:txXfrm>
        <a:off x="2677" y="110545"/>
        <a:ext cx="2610852" cy="1044341"/>
      </dsp:txXfrm>
    </dsp:sp>
    <dsp:sp modelId="{790C9B22-0F6F-40AF-BD9B-6E2A694B327E}">
      <dsp:nvSpPr>
        <dsp:cNvPr id="0" name=""/>
        <dsp:cNvSpPr/>
      </dsp:nvSpPr>
      <dsp:spPr>
        <a:xfrm>
          <a:off x="2677" y="1154886"/>
          <a:ext cx="2610852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Markets and Market Failure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2 hours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80 marks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33.3%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Data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Essay</a:t>
          </a:r>
        </a:p>
      </dsp:txBody>
      <dsp:txXfrm>
        <a:off x="2677" y="1154886"/>
        <a:ext cx="2610852" cy="2854800"/>
      </dsp:txXfrm>
    </dsp:sp>
    <dsp:sp modelId="{A7D497B3-FD0E-4988-AAF3-C448CB59A9A5}">
      <dsp:nvSpPr>
        <dsp:cNvPr id="0" name=""/>
        <dsp:cNvSpPr/>
      </dsp:nvSpPr>
      <dsp:spPr>
        <a:xfrm>
          <a:off x="2979049" y="110545"/>
          <a:ext cx="2610852" cy="1044341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Paper 2:</a:t>
          </a:r>
        </a:p>
      </dsp:txBody>
      <dsp:txXfrm>
        <a:off x="2979049" y="110545"/>
        <a:ext cx="2610852" cy="1044341"/>
      </dsp:txXfrm>
    </dsp:sp>
    <dsp:sp modelId="{55EFB665-26BE-4681-8E8C-95B9FAC0B384}">
      <dsp:nvSpPr>
        <dsp:cNvPr id="0" name=""/>
        <dsp:cNvSpPr/>
      </dsp:nvSpPr>
      <dsp:spPr>
        <a:xfrm>
          <a:off x="2979049" y="1154886"/>
          <a:ext cx="2610852" cy="2854800"/>
        </a:xfrm>
        <a:prstGeom prst="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National and International Economy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2 hours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80 marks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33.3%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Data response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Essay</a:t>
          </a:r>
        </a:p>
      </dsp:txBody>
      <dsp:txXfrm>
        <a:off x="2979049" y="1154886"/>
        <a:ext cx="2610852" cy="2854800"/>
      </dsp:txXfrm>
    </dsp:sp>
    <dsp:sp modelId="{F9D903AD-89A1-4F46-A08F-F487F6A4A726}">
      <dsp:nvSpPr>
        <dsp:cNvPr id="0" name=""/>
        <dsp:cNvSpPr/>
      </dsp:nvSpPr>
      <dsp:spPr>
        <a:xfrm>
          <a:off x="5955421" y="110545"/>
          <a:ext cx="2610852" cy="1044341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Paper 3:</a:t>
          </a:r>
        </a:p>
      </dsp:txBody>
      <dsp:txXfrm>
        <a:off x="5955421" y="110545"/>
        <a:ext cx="2610852" cy="1044341"/>
      </dsp:txXfrm>
    </dsp:sp>
    <dsp:sp modelId="{0C22A89F-A418-4B80-B115-1F00937D0ADE}">
      <dsp:nvSpPr>
        <dsp:cNvPr id="0" name=""/>
        <dsp:cNvSpPr/>
      </dsp:nvSpPr>
      <dsp:spPr>
        <a:xfrm>
          <a:off x="5955421" y="1154886"/>
          <a:ext cx="2610852" cy="2854800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Economic Principles and Issues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2 hours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80 marks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33.3%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Multiple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GB" sz="1800" kern="1200" dirty="0"/>
            <a:t>Case Study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GB" sz="2000" kern="1200" dirty="0"/>
        </a:p>
      </dsp:txBody>
      <dsp:txXfrm>
        <a:off x="5955421" y="1154886"/>
        <a:ext cx="2610852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7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5C33F16D-519A-405E-B88F-AA7288A37D9C}" type="datetimeFigureOut">
              <a:rPr lang="en-GB"/>
              <a:pPr>
                <a:defRPr/>
              </a:pPr>
              <a:t>07/01/2022</a:t>
            </a:fld>
            <a:endParaRPr lang="en-GB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7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C7E820F8-223E-43D0-A286-CD7AF70028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5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A07AACB7-2B16-4EFE-8C29-C0FFAA4542A8}" type="datetimeFigureOut">
              <a:rPr lang="en-GB"/>
              <a:pPr>
                <a:defRPr/>
              </a:pPr>
              <a:t>07/01/2022</a:t>
            </a:fld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909"/>
            <a:ext cx="533527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30092"/>
            <a:ext cx="2889938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9A45FB30-B059-4098-A6DE-CE0F2E8BBA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25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9B2E-6FDF-6B46-A0F5-C56A53938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CC4D5-68B0-344C-850B-282FB503E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F7CB-A2E2-ED40-88BF-B05197DF2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860B8-0C8C-454A-AEA1-29C6532F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A79B1-2E35-4246-8E12-A55AEA03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56D6-C6A4-954F-A5F0-90246142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433C4-7984-2B4C-A94B-90414507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E6A04-12CD-C943-9F5B-6A48ADD2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8246-97B0-3D45-BBAB-A3A98143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0E5B6-0341-D449-8F6D-A2D481E3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1B854-6A84-5B44-AA9D-AF04F3050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C983D-586F-5748-93F1-3D70FBCB9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4ADA1-17E9-AA4D-B2CD-B7FC0276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E627-25D9-714A-994E-FE133927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96BB1-885D-A64F-9C07-0B8CF203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3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AC9D-055F-4613-9B9D-D2D68D79266F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E8238-880A-41B5-BB02-664B6B1B7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186634" cy="582594"/>
          </a:xfrm>
        </p:spPr>
        <p:txBody>
          <a:bodyPr/>
          <a:lstStyle>
            <a:lvl1pPr>
              <a:defRPr sz="3600"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4572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84B1-BB62-42BB-9E42-586D8804CC55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57239-F7A3-4F8D-B266-88770ADBE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F4C3-43AA-4E47-AF87-641DFE80A116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0D1C-FCEC-4837-8CE6-5AA46A6AB4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04" y="210354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1547"/>
            <a:ext cx="40386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071546"/>
            <a:ext cx="40386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99C3-55F5-4D35-AE57-C3820B5CC3F3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373B7-D450-4921-863E-5DE61F2D42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67" y="184134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7" y="1071546"/>
            <a:ext cx="4040188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7" y="1785926"/>
            <a:ext cx="4040188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3" y="1071546"/>
            <a:ext cx="4041775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43" y="1785926"/>
            <a:ext cx="4041775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42BE-7FD7-43FB-BCA7-E040B8856BD4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2049-0ACC-4643-89E8-5E356E28E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60648"/>
            <a:ext cx="7186634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C46A-2597-454D-937F-E40E018F9CD9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089-B5AB-4858-B292-3BB39F676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07F3-A984-4926-8DF5-F14F22FF2FA7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F071-D9A4-4072-814A-FFBD5FF4EE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 b="1">
                <a:solidFill>
                  <a:srgbClr val="EA1E88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C2ECC-246F-4654-8EB1-8FAA04CD076E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E61-3120-41EA-9A92-3C27CD8E12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C640-D6D7-4146-B734-2602C297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E545-2798-1640-99DE-38457B50A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EEA95-3125-1344-AB99-62F8217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D4D7A-EF30-CE4A-9D58-76E296F4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C84E4-6686-3646-97F1-1F6A8A92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98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478632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1736" y="1071555"/>
            <a:ext cx="4706952" cy="365602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4546" y="5357826"/>
            <a:ext cx="5486400" cy="814374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2580-5F41-4E19-A1D2-F90AE23C1A3E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00D81-BD7C-4F81-B66B-34F3AC78E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58259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034" y="1071556"/>
            <a:ext cx="82296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DE6BC-F914-461B-B727-DF989861C258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E90F-C377-4DA8-8CE9-7BEEBA8E9B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9D02-C21C-4C8C-BBA2-6DA1AF76FAD3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2F0A-F786-4B58-B231-985960DA27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2A4DD-612F-1349-8BD3-A71305DA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37F6D-61E2-43F6-94B6-735D2855A8F8}" type="datetimeFigureOut">
              <a:rPr lang="en-US" smtClean="0"/>
              <a:pPr>
                <a:defRPr/>
              </a:pPr>
              <a:t>1/7/2022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87CE8-9608-DE41-AD98-6F33CDAA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949F-A968-774F-A745-80A34C80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A2920-BB13-49A0-A312-8D9E5D6B3D7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513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A001-6D24-F443-B189-76C6D015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D67E5-7A9A-CF4F-AD4A-76244695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72D00-8991-0140-A358-9F11B3DB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6E64A-1D08-3F49-AA68-27C3EC1B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8EE5B-4993-3244-AC2B-9A7659D3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93E3-9DE7-104B-8CDB-E1FBBF10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03A07-DCE0-6B48-9DF4-56B14AEA3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00D07-08EB-3441-8331-B10015C12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A1D55-8B67-C040-AAD0-614D9401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900AA-BFE6-5249-B878-5D96C2EE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82C5-1903-FB4B-BDA6-4D57C28D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E573-4B14-444C-8C7A-0605A3BC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30D13-FA3D-CE41-B0D6-41445DEA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F21BC-DB6E-6242-BA5B-D0992ED75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416F3-6296-7648-88EC-CB06B49D6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85BC45-5518-D141-AD6A-A76B3D1DE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8A3F0-69BB-B446-BF6B-27A00EA4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C4105-17FE-C54F-8B2B-3864D16D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98598-6B55-B842-8632-36BACF42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A6CF-8E10-D540-8DE8-93A2373B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15AF0-D969-C545-86D7-15DFFEA8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63F3B-EBB1-384C-8F6C-A7FE94BD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F486F-1441-C043-A429-37458DD4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4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B7955-F0A3-474D-BE29-DC29779B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FBC3A-078E-5644-945E-75F03F9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DB312-F322-C54C-BC04-2E238BB4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3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2DB9-3DF9-BD4A-A1CF-42DB825D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AE8D-5C38-9449-876E-F854FD38B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215F1-BDD3-394A-8BF9-21B0F0168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0DC40-CBDA-9549-AE7F-8C64056E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E118C-659B-0A4A-BBE7-E7B08C11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95ADD-C850-824B-B619-FF3C4186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6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7B83-A5D4-FD49-A9FE-CECA44BE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DFC09-60BB-2545-8E76-86122ADD5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47609-1B84-A348-9B47-210A73C77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D41C8-F173-B740-AA4D-DDEA7FB5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C5C8D-3E9D-474D-A096-6547F4AA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50FE0-856F-DE40-9DDA-C46A05D2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96550-9E4C-4F43-9990-93388699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0DC1E-884A-954F-8B2E-CC6808F40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64DD5-9AD9-4E4D-997A-17494592F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988B0-3402-554E-ADE8-5578D19040B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9ACA4-DAD0-B746-AB80-D6276E0CE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7824-D40B-A543-A13A-DFA2B96DC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D573-4205-F349-8179-F01EE970B6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F0057D2-B216-5B4A-9C50-7EA3C4779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57885"/>
            <a:ext cx="9144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68ED8-A7E7-0249-82FF-7C595F200327}"/>
              </a:ext>
            </a:extLst>
          </p:cNvPr>
          <p:cNvSpPr txBox="1"/>
          <p:nvPr userDrawn="1"/>
        </p:nvSpPr>
        <p:spPr>
          <a:xfrm>
            <a:off x="-907504" y="6093229"/>
            <a:ext cx="109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7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5857885"/>
            <a:ext cx="9144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7545" y="274638"/>
            <a:ext cx="6768752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237F6D-61E2-43F6-94B6-735D2855A8F8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CA2920-BB13-49A0-A312-8D9E5D6B3D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Line 3"/>
          <p:cNvSpPr>
            <a:spLocks noChangeShapeType="1"/>
          </p:cNvSpPr>
          <p:nvPr userDrawn="1"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50800">
            <a:solidFill>
              <a:srgbClr val="EA1E88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 sz="2000" dirty="0">
              <a:latin typeface="Barclays Sans" pitchFamily="34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907504" y="6093229"/>
            <a:ext cx="109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A7DEBB-ACFD-3943-ABA1-68B28EFCC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1645" r="11008" b="23248"/>
          <a:stretch/>
        </p:blipFill>
        <p:spPr>
          <a:xfrm>
            <a:off x="6983365" y="188640"/>
            <a:ext cx="1765099" cy="6685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5.m4a"/><Relationship Id="rId7" Type="http://schemas.openxmlformats.org/officeDocument/2006/relationships/diagramQuickStyle" Target="../diagrams/quickStyle1.xml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FFEC6F-4AE7-4B81-BF2A-1E7292FAE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EA1E88"/>
                </a:solidFill>
              </a:rPr>
              <a:t>Welcome to A Level Economics</a:t>
            </a:r>
            <a:br>
              <a:rPr lang="en-GB" b="1" dirty="0">
                <a:solidFill>
                  <a:srgbClr val="EA1E88"/>
                </a:solidFill>
              </a:rPr>
            </a:br>
            <a:r>
              <a:rPr lang="en-GB" b="1">
                <a:solidFill>
                  <a:srgbClr val="EA1E88"/>
                </a:solidFill>
              </a:rPr>
              <a:t>Taster Lesson</a:t>
            </a:r>
            <a:endParaRPr lang="en-GB" b="1" dirty="0">
              <a:solidFill>
                <a:srgbClr val="EA1E88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081EF02-CF9A-4709-9203-4D4FDF16B7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Mandy Hickling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D20A4-CD31-4332-9780-F123FBF3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7" y="0"/>
            <a:ext cx="4505469" cy="3910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460BF-5722-46BA-9C6F-A7C0DD04B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02" y="3942382"/>
            <a:ext cx="1932384" cy="19168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655D1B-563A-412C-B5B2-051F290E9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7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CFE0-9A51-6C46-9DAD-EB9BEE11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Look at the Data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CADFD5-B54B-4546-8B4D-B419F8FE5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4136"/>
              </p:ext>
            </p:extLst>
          </p:nvPr>
        </p:nvGraphicFramePr>
        <p:xfrm>
          <a:off x="899592" y="1124744"/>
          <a:ext cx="6912768" cy="2304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6566">
                  <a:extLst>
                    <a:ext uri="{9D8B030D-6E8A-4147-A177-3AD203B41FA5}">
                      <a16:colId xmlns:a16="http://schemas.microsoft.com/office/drawing/2014/main" val="3862652884"/>
                    </a:ext>
                  </a:extLst>
                </a:gridCol>
                <a:gridCol w="1001987">
                  <a:extLst>
                    <a:ext uri="{9D8B030D-6E8A-4147-A177-3AD203B41FA5}">
                      <a16:colId xmlns:a16="http://schemas.microsoft.com/office/drawing/2014/main" val="206676529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716443074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368660968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Costa Rica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75229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GDP (</a:t>
                      </a:r>
                      <a:r>
                        <a:rPr lang="en-GB" sz="1600" dirty="0" err="1">
                          <a:effectLst/>
                        </a:rPr>
                        <a:t>PPP$bn</a:t>
                      </a:r>
                      <a:r>
                        <a:rPr lang="en-GB" sz="1600" dirty="0">
                          <a:effectLst/>
                        </a:rPr>
                        <a:t>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69.6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2,518.1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16,890.2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16892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Population (millions)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4.9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64.7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321.8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69865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GDP Per Capita ($)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14,204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38,920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52,487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0453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065EBD-ACCF-A440-868D-D358E4011475}"/>
              </a:ext>
            </a:extLst>
          </p:cNvPr>
          <p:cNvSpPr txBox="1"/>
          <p:nvPr/>
        </p:nvSpPr>
        <p:spPr>
          <a:xfrm>
            <a:off x="1187624" y="3697338"/>
            <a:ext cx="63367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country has the highest GDP Per Capita?</a:t>
            </a:r>
          </a:p>
          <a:p>
            <a:endParaRPr lang="en-US" sz="2400" dirty="0"/>
          </a:p>
          <a:p>
            <a:r>
              <a:rPr lang="en-US" sz="2400" dirty="0"/>
              <a:t>Which country has the highest standard of living?</a:t>
            </a:r>
          </a:p>
          <a:p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FF72F54-B042-4E42-B2C7-8354522B8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6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5B28-8BDD-DB4C-9195-6C15694D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>
                <a:latin typeface="Arial" panose="020B0604020202020204" pitchFamily="34" charset="0"/>
              </a:rPr>
              <a:t>Can GDP really measure the standard of living?</a:t>
            </a:r>
            <a:endParaRPr lang="en-US" sz="24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99ACB-8559-014D-AE86-9AA768A7A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i="1" dirty="0">
                <a:latin typeface="Arial" panose="020B0604020202020204" pitchFamily="34" charset="0"/>
              </a:rPr>
              <a:t>The standard of living refers to the </a:t>
            </a:r>
            <a:r>
              <a:rPr lang="en-GB" sz="2400" b="1" i="1" dirty="0">
                <a:latin typeface="Arial" panose="020B0604020202020204" pitchFamily="34" charset="0"/>
              </a:rPr>
              <a:t>quality of life </a:t>
            </a:r>
            <a:r>
              <a:rPr lang="en-GB" sz="2400" i="1" dirty="0">
                <a:latin typeface="Arial" panose="020B0604020202020204" pitchFamily="34" charset="0"/>
              </a:rPr>
              <a:t>typically experienced by people within a country.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GDP Per Capita measures average incomes. It doesn’t take account of the </a:t>
            </a:r>
            <a:r>
              <a:rPr lang="en-US" sz="2400" b="1" dirty="0"/>
              <a:t>distribution of income</a:t>
            </a:r>
            <a:r>
              <a:rPr lang="en-US" sz="2400" dirty="0"/>
              <a:t>.</a:t>
            </a:r>
          </a:p>
          <a:p>
            <a:r>
              <a:rPr lang="en-US" sz="2400" dirty="0"/>
              <a:t>GDP Data doesn’t record all economic activity</a:t>
            </a:r>
          </a:p>
          <a:p>
            <a:pPr lvl="1"/>
            <a:r>
              <a:rPr lang="en-US" sz="2000" dirty="0"/>
              <a:t>Informal economy</a:t>
            </a:r>
          </a:p>
          <a:p>
            <a:pPr lvl="1"/>
            <a:r>
              <a:rPr lang="en-US" sz="2000" dirty="0"/>
              <a:t>Home produced goods</a:t>
            </a:r>
          </a:p>
          <a:p>
            <a:r>
              <a:rPr lang="en-US" sz="2400" dirty="0"/>
              <a:t>GDP doesn’t tell us what goods and services are being produced and consumed.</a:t>
            </a:r>
          </a:p>
          <a:p>
            <a:r>
              <a:rPr lang="en-US" sz="2400" dirty="0"/>
              <a:t>GDP doesn’t tell us about non-financial factors</a:t>
            </a:r>
          </a:p>
          <a:p>
            <a:endParaRPr lang="en-US" sz="2400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75A34A9-1BAC-5948-8C01-ACD6D07D1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3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5B28-8BDD-DB4C-9195-6C15694D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0" dirty="0">
                <a:latin typeface="Arial" panose="020B0604020202020204" pitchFamily="34" charset="0"/>
              </a:rPr>
              <a:t>What contributes to Quality of Life?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99ACB-8559-014D-AE86-9AA768A7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42984"/>
            <a:ext cx="8229600" cy="457203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</a:rPr>
              <a:t>A person’s </a:t>
            </a:r>
            <a:r>
              <a:rPr lang="en-GB" sz="2400" b="1" dirty="0">
                <a:latin typeface="Arial" panose="020B0604020202020204" pitchFamily="34" charset="0"/>
              </a:rPr>
              <a:t>quality of life </a:t>
            </a:r>
            <a:r>
              <a:rPr lang="en-GB" sz="2400" dirty="0">
                <a:latin typeface="Arial" panose="020B0604020202020204" pitchFamily="34" charset="0"/>
              </a:rPr>
              <a:t>is likely to be determined by more than their income for example:</a:t>
            </a:r>
          </a:p>
          <a:p>
            <a:r>
              <a:rPr lang="en-GB" sz="2400" dirty="0">
                <a:latin typeface="Arial" panose="020B0604020202020204" pitchFamily="34" charset="0"/>
              </a:rPr>
              <a:t>Health Services</a:t>
            </a:r>
          </a:p>
          <a:p>
            <a:r>
              <a:rPr lang="en-GB" sz="2400" dirty="0">
                <a:latin typeface="Arial" panose="020B0604020202020204" pitchFamily="34" charset="0"/>
              </a:rPr>
              <a:t>Access to Education </a:t>
            </a:r>
          </a:p>
          <a:p>
            <a:r>
              <a:rPr lang="en-GB" sz="2400" dirty="0">
                <a:latin typeface="Arial" panose="020B0604020202020204" pitchFamily="34" charset="0"/>
              </a:rPr>
              <a:t>Work hours versus leisure time (work life balance)</a:t>
            </a:r>
          </a:p>
          <a:p>
            <a:r>
              <a:rPr lang="en-GB" sz="2400" dirty="0">
                <a:latin typeface="Arial" panose="020B0604020202020204" pitchFamily="34" charset="0"/>
              </a:rPr>
              <a:t>Environment</a:t>
            </a:r>
          </a:p>
          <a:p>
            <a:r>
              <a:rPr lang="en-GB" sz="2400" dirty="0">
                <a:latin typeface="Arial" panose="020B0604020202020204" pitchFamily="34" charset="0"/>
              </a:rPr>
              <a:t>Rights and Freedoms</a:t>
            </a:r>
          </a:p>
          <a:p>
            <a:r>
              <a:rPr lang="en-GB" sz="2400" dirty="0">
                <a:latin typeface="Arial" panose="020B0604020202020204" pitchFamily="34" charset="0"/>
              </a:rPr>
              <a:t>Opportunities to improve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B64E7E-D498-4AD2-A5A3-31E860190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9446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37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7230-1E6A-EB46-AF42-F55306B91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more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D56375-439B-5444-80EC-B78016705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394714"/>
              </p:ext>
            </p:extLst>
          </p:nvPr>
        </p:nvGraphicFramePr>
        <p:xfrm>
          <a:off x="545251" y="1196752"/>
          <a:ext cx="7344816" cy="2916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476">
                  <a:extLst>
                    <a:ext uri="{9D8B030D-6E8A-4147-A177-3AD203B41FA5}">
                      <a16:colId xmlns:a16="http://schemas.microsoft.com/office/drawing/2014/main" val="4284675923"/>
                    </a:ext>
                  </a:extLst>
                </a:gridCol>
                <a:gridCol w="1188659">
                  <a:extLst>
                    <a:ext uri="{9D8B030D-6E8A-4147-A177-3AD203B41FA5}">
                      <a16:colId xmlns:a16="http://schemas.microsoft.com/office/drawing/2014/main" val="742124725"/>
                    </a:ext>
                  </a:extLst>
                </a:gridCol>
                <a:gridCol w="973511">
                  <a:extLst>
                    <a:ext uri="{9D8B030D-6E8A-4147-A177-3AD203B41FA5}">
                      <a16:colId xmlns:a16="http://schemas.microsoft.com/office/drawing/2014/main" val="237512123"/>
                    </a:ext>
                  </a:extLst>
                </a:gridCol>
                <a:gridCol w="968170">
                  <a:extLst>
                    <a:ext uri="{9D8B030D-6E8A-4147-A177-3AD203B41FA5}">
                      <a16:colId xmlns:a16="http://schemas.microsoft.com/office/drawing/2014/main" val="3959280581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Costa Rica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54116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GDP Per Capita ($)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14,204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38,920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52,487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613835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Mean Years of Schooling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3720404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Infant Mortality Rate (under 5s per 1000 births)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9.7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4.2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6.5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42415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Life Expectancy (years)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80.0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81.7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79.5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93979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C02 emissions (tonnes per capita)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1.6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6.2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16.1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8339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FBF0A3-8163-CC4E-86B7-73ABAAF4CC43}"/>
              </a:ext>
            </a:extLst>
          </p:cNvPr>
          <p:cNvSpPr txBox="1"/>
          <p:nvPr/>
        </p:nvSpPr>
        <p:spPr>
          <a:xfrm>
            <a:off x="617259" y="444962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country has the highest standard of living?</a:t>
            </a:r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28A9844-FAE6-544D-A37D-EDCD6D78A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7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5B28-8BDD-DB4C-9195-6C15694D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>
                <a:latin typeface="Arial" panose="020B0604020202020204" pitchFamily="34" charset="0"/>
              </a:rPr>
              <a:t>Alternative measures of living standards</a:t>
            </a:r>
            <a:endParaRPr lang="en-US" sz="24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99ACB-8559-014D-AE86-9AA768A7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657262"/>
            <a:ext cx="8229600" cy="309634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The Happy Planet Index</a:t>
            </a:r>
          </a:p>
          <a:p>
            <a:pPr marL="0" indent="0">
              <a:buNone/>
            </a:pPr>
            <a:r>
              <a:rPr lang="en-US" sz="2400" dirty="0"/>
              <a:t>The HPI measures sustainable well being for different countries and ranks them based on:</a:t>
            </a:r>
          </a:p>
          <a:p>
            <a:pPr lvl="1"/>
            <a:r>
              <a:rPr lang="en-US" dirty="0"/>
              <a:t>Well being</a:t>
            </a:r>
          </a:p>
          <a:p>
            <a:pPr lvl="1"/>
            <a:r>
              <a:rPr lang="en-US" dirty="0"/>
              <a:t>Life Expectancy</a:t>
            </a:r>
          </a:p>
          <a:p>
            <a:pPr lvl="1"/>
            <a:r>
              <a:rPr lang="en-US" dirty="0"/>
              <a:t>Inequality of outcomes</a:t>
            </a:r>
          </a:p>
          <a:p>
            <a:pPr lvl="1"/>
            <a:r>
              <a:rPr lang="en-US" dirty="0"/>
              <a:t>Ecological Footprint</a:t>
            </a:r>
          </a:p>
          <a:p>
            <a:pPr marL="457176" lvl="1" indent="0">
              <a:buNone/>
            </a:pPr>
            <a:endParaRPr lang="en-US" sz="2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9B8670-D55B-2A41-B25C-1E1D1D0D5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840205"/>
              </p:ext>
            </p:extLst>
          </p:nvPr>
        </p:nvGraphicFramePr>
        <p:xfrm>
          <a:off x="509404" y="1027353"/>
          <a:ext cx="6006812" cy="1459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907">
                  <a:extLst>
                    <a:ext uri="{9D8B030D-6E8A-4147-A177-3AD203B41FA5}">
                      <a16:colId xmlns:a16="http://schemas.microsoft.com/office/drawing/2014/main" val="4284675923"/>
                    </a:ext>
                  </a:extLst>
                </a:gridCol>
                <a:gridCol w="1304689">
                  <a:extLst>
                    <a:ext uri="{9D8B030D-6E8A-4147-A177-3AD203B41FA5}">
                      <a16:colId xmlns:a16="http://schemas.microsoft.com/office/drawing/2014/main" val="742124725"/>
                    </a:ext>
                  </a:extLst>
                </a:gridCol>
                <a:gridCol w="1068539">
                  <a:extLst>
                    <a:ext uri="{9D8B030D-6E8A-4147-A177-3AD203B41FA5}">
                      <a16:colId xmlns:a16="http://schemas.microsoft.com/office/drawing/2014/main" val="237512123"/>
                    </a:ext>
                  </a:extLst>
                </a:gridCol>
                <a:gridCol w="1062677">
                  <a:extLst>
                    <a:ext uri="{9D8B030D-6E8A-4147-A177-3AD203B41FA5}">
                      <a16:colId xmlns:a16="http://schemas.microsoft.com/office/drawing/2014/main" val="3959280581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Costa Rica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USA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54116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GDP Per Capita ($)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14,204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38,920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52,487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613835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Happy Planet Index Rank (out of 140)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34</a:t>
                      </a:r>
                      <a:r>
                        <a:rPr lang="en-GB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th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108</a:t>
                      </a:r>
                      <a:r>
                        <a:rPr lang="en-GB" sz="16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th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453550"/>
                  </a:ext>
                </a:extLst>
              </a:tr>
            </a:tbl>
          </a:graphicData>
        </a:graphic>
      </p:graphicFrame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FD1E77-9E8C-6941-8EA4-39EB58B7D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9847" y="5884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08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5B28-8BDD-DB4C-9195-6C15694D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>
                <a:latin typeface="Arial" panose="020B0604020202020204" pitchFamily="34" charset="0"/>
              </a:rPr>
              <a:t>Drawing Conclusions Based on Evidence</a:t>
            </a:r>
            <a:endParaRPr lang="en-US" sz="24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99ACB-8559-014D-AE86-9AA768A7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464496"/>
          </a:xfrm>
        </p:spPr>
        <p:txBody>
          <a:bodyPr/>
          <a:lstStyle/>
          <a:p>
            <a:r>
              <a:rPr lang="en-US" dirty="0"/>
              <a:t>Which country has the highest standard of living?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It depends on how we define the standard of living?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It depends on what measure (data) we use?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What conclusion would you draw?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Write a conclusion – see if you can use the evidence to justify your answer.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0D9F34-A355-1046-854F-6F4129ED7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58493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4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C8ADD-47A8-462B-A7BC-D48C3CDB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EF66-76F2-431F-B892-208276CF9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hope you enjoyed the lesson.</a:t>
            </a:r>
          </a:p>
          <a:p>
            <a:endParaRPr lang="en-GB" dirty="0"/>
          </a:p>
          <a:p>
            <a:r>
              <a:rPr lang="en-GB" dirty="0"/>
              <a:t>The next slides give some additional information about economics that was given at the Open Day.</a:t>
            </a:r>
          </a:p>
        </p:txBody>
      </p:sp>
    </p:spTree>
    <p:extLst>
      <p:ext uri="{BB962C8B-B14F-4D97-AF65-F5344CB8AC3E}">
        <p14:creationId xmlns:p14="http://schemas.microsoft.com/office/powerpoint/2010/main" val="294679965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requirements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10B576F-F9F2-44B5-BA99-C5FCFA4E913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43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3DB956-231F-8D49-A3F7-09C091B398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8024" y="1750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097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6E5B8-7F96-4A28-8387-40E8F636E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Specification at a glance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3BC98-D81C-45DD-B21C-7B3429B85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12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1F19A9-DF85-47CC-8C2A-A6E521A2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597" y="1785926"/>
            <a:ext cx="4040188" cy="387532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Microeconomics topics include:</a:t>
            </a:r>
          </a:p>
          <a:p>
            <a:r>
              <a:rPr lang="en-GB" sz="1800" dirty="0"/>
              <a:t>Price determination in markets</a:t>
            </a:r>
          </a:p>
          <a:p>
            <a:r>
              <a:rPr lang="en-GB" sz="1800" dirty="0"/>
              <a:t>Production</a:t>
            </a:r>
          </a:p>
          <a:p>
            <a:r>
              <a:rPr lang="en-GB" sz="1800" dirty="0"/>
              <a:t>Market structures, </a:t>
            </a:r>
          </a:p>
          <a:p>
            <a:r>
              <a:rPr lang="en-GB" sz="1800" dirty="0"/>
              <a:t>Market failure and government intervention. </a:t>
            </a:r>
          </a:p>
          <a:p>
            <a:pPr marL="0" indent="0">
              <a:buNone/>
            </a:pPr>
            <a:r>
              <a:rPr lang="en-GB" sz="1800" dirty="0"/>
              <a:t>Macroeconomics topics include:</a:t>
            </a:r>
          </a:p>
          <a:p>
            <a:r>
              <a:rPr lang="en-GB" sz="1800" dirty="0"/>
              <a:t>Government economic objectives</a:t>
            </a:r>
          </a:p>
          <a:p>
            <a:r>
              <a:rPr lang="en-GB" sz="1800" dirty="0"/>
              <a:t>Measuring economic performance</a:t>
            </a:r>
          </a:p>
          <a:p>
            <a:r>
              <a:rPr lang="en-GB" sz="1800" dirty="0"/>
              <a:t>Models of the economy</a:t>
            </a:r>
          </a:p>
          <a:p>
            <a:r>
              <a:rPr lang="en-GB" sz="1800" dirty="0"/>
              <a:t>Economic issues</a:t>
            </a:r>
          </a:p>
          <a:p>
            <a:r>
              <a:rPr lang="en-GB" sz="1800" dirty="0"/>
              <a:t>Economic Policy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68CD89-5202-4E19-BB3B-A5235C0F1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Year 13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B077A1-E7E4-4562-9B06-D5332E6AE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3443" y="1785926"/>
            <a:ext cx="4041775" cy="400052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Additional topics include: </a:t>
            </a:r>
          </a:p>
          <a:p>
            <a:r>
              <a:rPr lang="en-GB" sz="1800" dirty="0"/>
              <a:t>Competition policy</a:t>
            </a:r>
          </a:p>
          <a:p>
            <a:r>
              <a:rPr lang="en-GB" sz="1800" dirty="0"/>
              <a:t>Labour markets</a:t>
            </a:r>
          </a:p>
          <a:p>
            <a:r>
              <a:rPr lang="en-GB" sz="1800" dirty="0"/>
              <a:t>Poverty and inequality</a:t>
            </a:r>
          </a:p>
          <a:p>
            <a:r>
              <a:rPr lang="en-GB" sz="1800" dirty="0"/>
              <a:t>Financial markets</a:t>
            </a:r>
          </a:p>
          <a:p>
            <a:r>
              <a:rPr lang="en-GB" sz="1800" dirty="0"/>
              <a:t>Globalisation and international trade.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We will also revisit topics to consider economic concepts and theories in greater depth and to integrate understanding across topics.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084776C-CF2D-764B-BF34-DE71AF232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120" y="55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0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AAE3-3815-420D-AA0E-66A5822E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546C4DE-8FB6-4227-A64A-F9CD395C431D}"/>
              </a:ext>
            </a:extLst>
          </p:cNvPr>
          <p:cNvGraphicFramePr/>
          <p:nvPr>
            <p:extLst/>
          </p:nvPr>
        </p:nvGraphicFramePr>
        <p:xfrm>
          <a:off x="323528" y="1340768"/>
          <a:ext cx="8568952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770B70-C658-7C42-85DD-1B43DC3E7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7984" y="952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2BF0-B0E5-4FF2-A074-B142152E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Activity – Economic Welfare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FDE49-D144-42A8-BF93-50586BF3F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1205896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i="1" dirty="0">
                <a:latin typeface="Gill Sans MT" panose="020B0502020104020203" pitchFamily="34" charset="77"/>
              </a:rPr>
              <a:t>‘The central purpose of economic activity is the production of goods and services to satisfy needs and wants to improve welfare.</a:t>
            </a:r>
            <a:endParaRPr lang="en-GB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D3F9B-1C74-4CEC-9FB2-2B762C2233F6}"/>
              </a:ext>
            </a:extLst>
          </p:cNvPr>
          <p:cNvSpPr txBox="1"/>
          <p:nvPr/>
        </p:nvSpPr>
        <p:spPr>
          <a:xfrm>
            <a:off x="2627784" y="4509121"/>
            <a:ext cx="334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srgbClr val="0070C0"/>
                </a:solidFill>
              </a:rPr>
              <a:t>Pause the slide show and complete the activity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3820D-56E4-472B-89F8-35C9AAC6792E}"/>
              </a:ext>
            </a:extLst>
          </p:cNvPr>
          <p:cNvSpPr txBox="1"/>
          <p:nvPr/>
        </p:nvSpPr>
        <p:spPr>
          <a:xfrm>
            <a:off x="2051720" y="2348879"/>
            <a:ext cx="4752528" cy="1569660"/>
          </a:xfrm>
          <a:prstGeom prst="rect">
            <a:avLst/>
          </a:prstGeom>
          <a:noFill/>
          <a:ln w="41275">
            <a:solidFill>
              <a:schemeClr val="accent1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Activity </a:t>
            </a:r>
          </a:p>
          <a:p>
            <a:r>
              <a:rPr lang="en-GB" sz="2400" dirty="0"/>
              <a:t>List 5 things that would give you a good quality of life.</a:t>
            </a:r>
          </a:p>
          <a:p>
            <a:endParaRPr lang="en-GB" sz="2400" dirty="0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EC5371-D951-4E6D-B0D3-E391632B3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5793" y="602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94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AD5F-8D2E-4DB2-BCE2-28407EDB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Taster Lesson -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78A8A-1197-4C00-AAAB-442ED4F4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680520"/>
          </a:xfrm>
        </p:spPr>
        <p:txBody>
          <a:bodyPr/>
          <a:lstStyle/>
          <a:p>
            <a:pPr marL="0" indent="0">
              <a:buNone/>
            </a:pPr>
            <a:endParaRPr lang="en-GB" sz="20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</a:rPr>
              <a:t>By the end of this lesson you will be able to:</a:t>
            </a:r>
          </a:p>
          <a:p>
            <a:pPr marL="0" indent="0">
              <a:buNone/>
            </a:pPr>
            <a:endParaRPr lang="en-GB" sz="2000" i="1" dirty="0">
              <a:latin typeface="Arial" panose="020B0604020202020204" pitchFamily="34" charset="0"/>
            </a:endParaRPr>
          </a:p>
          <a:p>
            <a:r>
              <a:rPr lang="en-GB" sz="2000" b="1" i="1" dirty="0">
                <a:latin typeface="Arial" panose="020B0604020202020204" pitchFamily="34" charset="0"/>
              </a:rPr>
              <a:t>Explain</a:t>
            </a:r>
            <a:r>
              <a:rPr lang="en-GB" sz="2000" i="1" dirty="0">
                <a:latin typeface="Arial" panose="020B0604020202020204" pitchFamily="34" charset="0"/>
              </a:rPr>
              <a:t> what is meant by </a:t>
            </a:r>
            <a:r>
              <a:rPr lang="en-GB" sz="2000" b="1" i="1" dirty="0">
                <a:latin typeface="Arial" panose="020B0604020202020204" pitchFamily="34" charset="0"/>
              </a:rPr>
              <a:t>the standard of living </a:t>
            </a:r>
            <a:r>
              <a:rPr lang="en-GB" sz="2000" i="1" dirty="0">
                <a:latin typeface="Arial" panose="020B0604020202020204" pitchFamily="34" charset="0"/>
              </a:rPr>
              <a:t>in a country</a:t>
            </a:r>
          </a:p>
          <a:p>
            <a:r>
              <a:rPr lang="en-GB" sz="2000" b="1" i="1" dirty="0">
                <a:latin typeface="Arial" panose="020B0604020202020204" pitchFamily="34" charset="0"/>
              </a:rPr>
              <a:t>Explain</a:t>
            </a:r>
            <a:r>
              <a:rPr lang="en-GB" sz="2000" i="1" dirty="0">
                <a:latin typeface="Arial" panose="020B0604020202020204" pitchFamily="34" charset="0"/>
              </a:rPr>
              <a:t> different ways economists can </a:t>
            </a:r>
            <a:r>
              <a:rPr lang="en-GB" sz="2000" b="1" i="1" dirty="0">
                <a:latin typeface="Arial" panose="020B0604020202020204" pitchFamily="34" charset="0"/>
              </a:rPr>
              <a:t>measure</a:t>
            </a:r>
            <a:r>
              <a:rPr lang="en-GB" sz="2000" i="1" dirty="0">
                <a:latin typeface="Arial" panose="020B0604020202020204" pitchFamily="34" charset="0"/>
              </a:rPr>
              <a:t> the standard of living</a:t>
            </a:r>
          </a:p>
          <a:p>
            <a:r>
              <a:rPr lang="en-GB" sz="2000" b="1" i="1" dirty="0">
                <a:latin typeface="Arial" panose="020B0604020202020204" pitchFamily="34" charset="0"/>
              </a:rPr>
              <a:t>Analyse data </a:t>
            </a:r>
            <a:r>
              <a:rPr lang="en-GB" sz="2000" i="1" dirty="0">
                <a:latin typeface="Arial" panose="020B0604020202020204" pitchFamily="34" charset="0"/>
              </a:rPr>
              <a:t>from different countries to </a:t>
            </a:r>
            <a:r>
              <a:rPr lang="en-GB" sz="2000" b="1" i="1" dirty="0">
                <a:latin typeface="Arial" panose="020B0604020202020204" pitchFamily="34" charset="0"/>
              </a:rPr>
              <a:t>compare </a:t>
            </a:r>
            <a:r>
              <a:rPr lang="en-GB" sz="2000" i="1" dirty="0">
                <a:latin typeface="Arial" panose="020B0604020202020204" pitchFamily="34" charset="0"/>
              </a:rPr>
              <a:t>living standards</a:t>
            </a:r>
          </a:p>
          <a:p>
            <a:r>
              <a:rPr lang="en-GB" sz="2000" b="1" i="1" dirty="0">
                <a:latin typeface="Arial" panose="020B0604020202020204" pitchFamily="34" charset="0"/>
              </a:rPr>
              <a:t>Evaluate data </a:t>
            </a:r>
            <a:r>
              <a:rPr lang="en-GB" sz="2000" i="1" dirty="0">
                <a:latin typeface="Arial" panose="020B0604020202020204" pitchFamily="34" charset="0"/>
              </a:rPr>
              <a:t>and evidence on living standards and </a:t>
            </a:r>
            <a:r>
              <a:rPr lang="en-GB" sz="2000" b="1" i="1" dirty="0">
                <a:latin typeface="Arial" panose="020B0604020202020204" pitchFamily="34" charset="0"/>
              </a:rPr>
              <a:t>draw conclusions</a:t>
            </a:r>
            <a:endParaRPr lang="en-GB" sz="2200" b="1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262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9E48-5C25-CE49-9D21-BB6C7176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Economic Measurement and the Standard of Living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3A8B-27DE-2540-A1CC-C7A3ADD92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16238"/>
            <a:ext cx="8219256" cy="473428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key topic area of macroeconomics is studying </a:t>
            </a:r>
            <a:r>
              <a:rPr lang="en-US" sz="2400" b="1" dirty="0"/>
              <a:t>national economies </a:t>
            </a:r>
            <a:r>
              <a:rPr lang="en-US" sz="2400" dirty="0"/>
              <a:t>and their </a:t>
            </a:r>
            <a:r>
              <a:rPr lang="en-US" sz="2400" b="1" dirty="0"/>
              <a:t>policy decisions </a:t>
            </a:r>
            <a:r>
              <a:rPr lang="en-US" sz="2400" dirty="0"/>
              <a:t>and </a:t>
            </a:r>
            <a:r>
              <a:rPr lang="en-US" sz="2400" b="1" dirty="0"/>
              <a:t>how the policy decisions affect the welfare</a:t>
            </a:r>
            <a:r>
              <a:rPr lang="en-US" sz="2400" dirty="0"/>
              <a:t> of their citizens.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b="1" dirty="0"/>
              <a:t>We might consider questions such as:</a:t>
            </a:r>
          </a:p>
          <a:p>
            <a:r>
              <a:rPr lang="en-US" sz="2400" dirty="0"/>
              <a:t>How well-off are people in the UK?</a:t>
            </a:r>
          </a:p>
          <a:p>
            <a:r>
              <a:rPr lang="en-US" sz="2400" dirty="0"/>
              <a:t>Are people better off now than they were 20 years ago?</a:t>
            </a:r>
          </a:p>
          <a:p>
            <a:r>
              <a:rPr lang="en-US" sz="2400" dirty="0"/>
              <a:t>Are people in the UK better off than people in another country?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C30DDA-03AB-4517-9445-D24ED115E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3568-958F-C14A-932C-3514ADEE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DC31E-273A-3F42-B452-F50C771A0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To answer these questions as an economist, we need to use economic </a:t>
            </a:r>
            <a:r>
              <a:rPr lang="en-US" sz="2400" b="1" dirty="0"/>
              <a:t>theory</a:t>
            </a:r>
            <a:r>
              <a:rPr lang="en-US" sz="2400" dirty="0"/>
              <a:t> and look at the </a:t>
            </a:r>
            <a:r>
              <a:rPr lang="en-US" sz="2400" b="1" dirty="0"/>
              <a:t>evidence</a:t>
            </a:r>
            <a:r>
              <a:rPr lang="en-US" sz="2400" dirty="0"/>
              <a:t> to test out our theories. </a:t>
            </a:r>
          </a:p>
          <a:p>
            <a:pPr marL="0" indent="0">
              <a:buNone/>
            </a:pPr>
            <a:r>
              <a:rPr lang="en-US" sz="2400" dirty="0"/>
              <a:t>We will compare data from 3 countries: </a:t>
            </a:r>
          </a:p>
          <a:p>
            <a:pPr lvl="1"/>
            <a:r>
              <a:rPr lang="en-US" dirty="0"/>
              <a:t>USA</a:t>
            </a:r>
          </a:p>
          <a:p>
            <a:pPr lvl="1"/>
            <a:r>
              <a:rPr lang="en-US" dirty="0"/>
              <a:t>Costa Rica</a:t>
            </a:r>
          </a:p>
          <a:p>
            <a:pPr lvl="1"/>
            <a:r>
              <a:rPr lang="en-US" dirty="0"/>
              <a:t>UK</a:t>
            </a:r>
          </a:p>
          <a:p>
            <a:r>
              <a:rPr lang="en-US" sz="2400" dirty="0"/>
              <a:t>We will ask ourselves: </a:t>
            </a:r>
            <a:r>
              <a:rPr lang="en-US" sz="2200" b="1" i="1" dirty="0"/>
              <a:t>In which country are people better off?</a:t>
            </a:r>
          </a:p>
          <a:p>
            <a:r>
              <a:rPr lang="en-US" sz="2400" dirty="0"/>
              <a:t>We will use economic theory and data to come to a justified conclusion.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BD3DEA-A64D-FE4D-B831-DFCC046F6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58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AD5F-8D2E-4DB2-BCE2-28407EDB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Standard of Living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78A8A-1197-4C00-AAAB-442ED4F4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680520"/>
          </a:xfrm>
        </p:spPr>
        <p:txBody>
          <a:bodyPr/>
          <a:lstStyle/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 i="1" dirty="0">
                <a:latin typeface="Arial" panose="020B0604020202020204" pitchFamily="34" charset="0"/>
              </a:rPr>
              <a:t>What is the standard of living?</a:t>
            </a:r>
          </a:p>
          <a:p>
            <a:pPr marL="0" indent="0">
              <a:buNone/>
            </a:pPr>
            <a:r>
              <a:rPr lang="en-GB" sz="2200" dirty="0">
                <a:latin typeface="Arial" panose="020B0604020202020204" pitchFamily="34" charset="0"/>
              </a:rPr>
              <a:t>The standard of living refers to how well off people are. </a:t>
            </a:r>
            <a:r>
              <a:rPr lang="en-GB" sz="2000" dirty="0">
                <a:latin typeface="Arial" panose="020B0604020202020204" pitchFamily="34" charset="0"/>
              </a:rPr>
              <a:t>This is the </a:t>
            </a:r>
            <a:r>
              <a:rPr lang="en-GB" sz="2000" b="1" dirty="0">
                <a:latin typeface="Arial" panose="020B0604020202020204" pitchFamily="34" charset="0"/>
              </a:rPr>
              <a:t>quality of life </a:t>
            </a:r>
            <a:r>
              <a:rPr lang="en-GB" sz="2000" dirty="0">
                <a:latin typeface="Arial" panose="020B0604020202020204" pitchFamily="34" charset="0"/>
              </a:rPr>
              <a:t>typically experienced by people within a country. </a:t>
            </a:r>
          </a:p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 i="1" dirty="0">
                <a:latin typeface="Arial" panose="020B0604020202020204" pitchFamily="34" charset="0"/>
              </a:rPr>
              <a:t>How can we measure the standard of living?</a:t>
            </a:r>
          </a:p>
          <a:p>
            <a:r>
              <a:rPr lang="en-GB" sz="2200" dirty="0">
                <a:latin typeface="Arial" panose="020B0604020202020204" pitchFamily="34" charset="0"/>
              </a:rPr>
              <a:t>The main measure used is GDP Per Capita (estimate of average income)</a:t>
            </a:r>
          </a:p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2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A79960-AE89-4ABC-8203-2E5D918B98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446" y="616530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461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C187-4B09-614D-9D83-48E8DD2A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7186634" cy="582594"/>
          </a:xfrm>
        </p:spPr>
        <p:txBody>
          <a:bodyPr/>
          <a:lstStyle/>
          <a:p>
            <a:r>
              <a:rPr lang="en-US" sz="2800" dirty="0"/>
              <a:t>GDP Per Capita as a Measure of Living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D2440-020F-4D43-A56F-C233C1FCF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1" dirty="0"/>
              <a:t>Gross Domestic Product </a:t>
            </a:r>
            <a:r>
              <a:rPr lang="en-US" sz="2200" dirty="0"/>
              <a:t>(GDP) measures the </a:t>
            </a:r>
            <a:r>
              <a:rPr lang="en-US" sz="2200" b="1" dirty="0"/>
              <a:t>total value </a:t>
            </a:r>
            <a:r>
              <a:rPr lang="en-US" sz="2200" dirty="0"/>
              <a:t>of goods and services produced in an economy over a given period of time.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A way of measuring the </a:t>
            </a:r>
            <a:r>
              <a:rPr lang="en-US" sz="2200" b="1" dirty="0"/>
              <a:t>average incomes </a:t>
            </a:r>
            <a:r>
              <a:rPr lang="en-US" sz="2200" dirty="0"/>
              <a:t>of people living in a country.</a:t>
            </a:r>
          </a:p>
          <a:p>
            <a:r>
              <a:rPr lang="en-US" sz="2200" b="1" dirty="0"/>
              <a:t>GDP Per Capita </a:t>
            </a:r>
            <a:r>
              <a:rPr lang="en-US" sz="2200" dirty="0"/>
              <a:t>is the main measure used for making judgements about </a:t>
            </a:r>
            <a:r>
              <a:rPr lang="en-US" sz="2200" b="1" dirty="0"/>
              <a:t>living standards</a:t>
            </a:r>
            <a:r>
              <a:rPr lang="en-US" sz="2200" dirty="0"/>
              <a:t>.</a:t>
            </a:r>
          </a:p>
          <a:p>
            <a:r>
              <a:rPr lang="en-US" sz="2200" dirty="0"/>
              <a:t>The theory is that people living in countries with </a:t>
            </a:r>
            <a:r>
              <a:rPr lang="en-US" sz="2200" b="1" dirty="0"/>
              <a:t>higher GDP per capita </a:t>
            </a:r>
            <a:r>
              <a:rPr lang="en-US" sz="2200" dirty="0"/>
              <a:t>will have </a:t>
            </a:r>
            <a:r>
              <a:rPr lang="en-US" sz="2200" b="1" dirty="0"/>
              <a:t>higher incomes </a:t>
            </a:r>
            <a:r>
              <a:rPr lang="en-US" sz="2200" dirty="0"/>
              <a:t>and so be able to </a:t>
            </a:r>
            <a:r>
              <a:rPr lang="en-US" sz="2200" b="1" dirty="0"/>
              <a:t>purchase more </a:t>
            </a:r>
            <a:r>
              <a:rPr lang="en-US" sz="2200" dirty="0"/>
              <a:t>goods and services to </a:t>
            </a:r>
            <a:r>
              <a:rPr lang="en-US" sz="2200" b="1" dirty="0"/>
              <a:t>satisfy their needs and wants </a:t>
            </a:r>
            <a:r>
              <a:rPr lang="en-US" sz="2200" dirty="0"/>
              <a:t>and so will have a </a:t>
            </a:r>
            <a:r>
              <a:rPr lang="en-US" sz="2200" b="1" dirty="0"/>
              <a:t>better life</a:t>
            </a:r>
            <a:r>
              <a:rPr lang="en-US" sz="2200" dirty="0"/>
              <a:t>. 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680424-7776-2247-AB32-BE5B4BE9C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77272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AEE4F-5D8A-412D-B53E-B53953917409}"/>
              </a:ext>
            </a:extLst>
          </p:cNvPr>
          <p:cNvSpPr txBox="1"/>
          <p:nvPr/>
        </p:nvSpPr>
        <p:spPr>
          <a:xfrm>
            <a:off x="2195736" y="2132856"/>
            <a:ext cx="4104456" cy="400110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accent1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GDP Per Capita </a:t>
            </a:r>
            <a:r>
              <a:rPr lang="en-US" dirty="0"/>
              <a:t>is </a:t>
            </a:r>
            <a:r>
              <a:rPr lang="en-US" b="1" dirty="0"/>
              <a:t>GDP/Population</a:t>
            </a:r>
          </a:p>
        </p:txBody>
      </p:sp>
    </p:spTree>
    <p:extLst>
      <p:ext uri="{BB962C8B-B14F-4D97-AF65-F5344CB8AC3E}">
        <p14:creationId xmlns:p14="http://schemas.microsoft.com/office/powerpoint/2010/main" val="59615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CFE0-9A51-6C46-9DAD-EB9BEE11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Look at the Data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CADFD5-B54B-4546-8B4D-B419F8FE5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327260"/>
              </p:ext>
            </p:extLst>
          </p:nvPr>
        </p:nvGraphicFramePr>
        <p:xfrm>
          <a:off x="971600" y="1412776"/>
          <a:ext cx="6912767" cy="18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6565">
                  <a:extLst>
                    <a:ext uri="{9D8B030D-6E8A-4147-A177-3AD203B41FA5}">
                      <a16:colId xmlns:a16="http://schemas.microsoft.com/office/drawing/2014/main" val="3862652884"/>
                    </a:ext>
                  </a:extLst>
                </a:gridCol>
                <a:gridCol w="1001987">
                  <a:extLst>
                    <a:ext uri="{9D8B030D-6E8A-4147-A177-3AD203B41FA5}">
                      <a16:colId xmlns:a16="http://schemas.microsoft.com/office/drawing/2014/main" val="206676529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716443074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3686609688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Costa Rica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75229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GDP (</a:t>
                      </a:r>
                      <a:r>
                        <a:rPr lang="en-GB" sz="1600" dirty="0" err="1">
                          <a:effectLst/>
                        </a:rPr>
                        <a:t>PPP$bn</a:t>
                      </a:r>
                      <a:r>
                        <a:rPr lang="en-GB" sz="1600" dirty="0">
                          <a:effectLst/>
                        </a:rPr>
                        <a:t>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69.6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2,518.1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16,890.2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168924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Population (millions)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4.9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64.7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321.8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69865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GDP Per Capita ($)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38,920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52,487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0453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25DB39-29F0-9C4E-BD2E-092A6A96444D}"/>
              </a:ext>
            </a:extLst>
          </p:cNvPr>
          <p:cNvSpPr txBox="1"/>
          <p:nvPr/>
        </p:nvSpPr>
        <p:spPr>
          <a:xfrm>
            <a:off x="1043609" y="3441174"/>
            <a:ext cx="6610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you calculate the GDP Per Capita for Costa Rica?</a:t>
            </a:r>
          </a:p>
          <a:p>
            <a:endParaRPr lang="en-US" dirty="0"/>
          </a:p>
          <a:p>
            <a:r>
              <a:rPr lang="en-US" dirty="0"/>
              <a:t>GDP Per Capita = GDP/Population</a:t>
            </a:r>
          </a:p>
          <a:p>
            <a:r>
              <a:rPr lang="en-US" dirty="0"/>
              <a:t>GDP Per Capita = $69.6bn/4.9m</a:t>
            </a:r>
          </a:p>
          <a:p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E4E042D-CC9D-F544-8BC9-BA365CC77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05264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438B6-C830-49BB-BE13-F5382D1433CC}"/>
              </a:ext>
            </a:extLst>
          </p:cNvPr>
          <p:cNvSpPr txBox="1"/>
          <p:nvPr/>
        </p:nvSpPr>
        <p:spPr>
          <a:xfrm>
            <a:off x="3059832" y="5066313"/>
            <a:ext cx="334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srgbClr val="0070C0"/>
                </a:solidFill>
              </a:rPr>
              <a:t>Pause the slide show and complete the calculation</a:t>
            </a:r>
          </a:p>
        </p:txBody>
      </p:sp>
    </p:spTree>
    <p:extLst>
      <p:ext uri="{BB962C8B-B14F-4D97-AF65-F5344CB8AC3E}">
        <p14:creationId xmlns:p14="http://schemas.microsoft.com/office/powerpoint/2010/main" val="1941948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CFE0-9A51-6C46-9DAD-EB9BEE11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Look at the Data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CADFD5-B54B-4546-8B4D-B419F8FE5E89}"/>
              </a:ext>
            </a:extLst>
          </p:cNvPr>
          <p:cNvGraphicFramePr>
            <a:graphicFrameLocks noGrp="1"/>
          </p:cNvGraphicFramePr>
          <p:nvPr/>
        </p:nvGraphicFramePr>
        <p:xfrm>
          <a:off x="971600" y="1412776"/>
          <a:ext cx="6912767" cy="18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6565">
                  <a:extLst>
                    <a:ext uri="{9D8B030D-6E8A-4147-A177-3AD203B41FA5}">
                      <a16:colId xmlns:a16="http://schemas.microsoft.com/office/drawing/2014/main" val="3862652884"/>
                    </a:ext>
                  </a:extLst>
                </a:gridCol>
                <a:gridCol w="1001987">
                  <a:extLst>
                    <a:ext uri="{9D8B030D-6E8A-4147-A177-3AD203B41FA5}">
                      <a16:colId xmlns:a16="http://schemas.microsoft.com/office/drawing/2014/main" val="206676529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716443074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3686609688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Costa Rica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75229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GDP (</a:t>
                      </a:r>
                      <a:r>
                        <a:rPr lang="en-GB" sz="1600" dirty="0" err="1">
                          <a:effectLst/>
                        </a:rPr>
                        <a:t>PPP$bn</a:t>
                      </a:r>
                      <a:r>
                        <a:rPr lang="en-GB" sz="1600" dirty="0">
                          <a:effectLst/>
                        </a:rPr>
                        <a:t>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69.6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2,518.1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16,890.2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168924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Population (millions)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4.9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64.7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321.8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69865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GDP Per Capita ($)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38,920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52,487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0453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25DB39-29F0-9C4E-BD2E-092A6A96444D}"/>
              </a:ext>
            </a:extLst>
          </p:cNvPr>
          <p:cNvSpPr txBox="1"/>
          <p:nvPr/>
        </p:nvSpPr>
        <p:spPr>
          <a:xfrm>
            <a:off x="971601" y="3272052"/>
            <a:ext cx="6905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calculate the GDP Per Capita for Costa Rica?</a:t>
            </a:r>
          </a:p>
          <a:p>
            <a:endParaRPr lang="en-US" dirty="0"/>
          </a:p>
          <a:p>
            <a:r>
              <a:rPr lang="en-US" dirty="0"/>
              <a:t>GDP Per Capita = GDP/Population</a:t>
            </a:r>
          </a:p>
          <a:p>
            <a:r>
              <a:rPr lang="en-US" dirty="0"/>
              <a:t>GDP Per Capita = $69.6bn/4.9m</a:t>
            </a:r>
          </a:p>
          <a:p>
            <a:endParaRPr lang="en-US" dirty="0"/>
          </a:p>
          <a:p>
            <a:r>
              <a:rPr lang="en-US" dirty="0"/>
              <a:t>= 69,600,000,000/4,900,000</a:t>
            </a:r>
          </a:p>
          <a:p>
            <a:r>
              <a:rPr lang="en-US" b="1" dirty="0"/>
              <a:t>= $14,204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A81D9AE-6E5D-0149-982B-771C28F83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8696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2.7|58.7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2.7|58.7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 [Read-Only]" id="{D016C396-5C39-49F9-8B2B-41E8540B9D11}" vid="{6F33EB69-E5DC-486C-84F1-29475717D4DE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 [Read-Only]" id="{D016C396-5C39-49F9-8B2B-41E8540B9D11}" vid="{0EE08AC8-7C1F-4AAE-837D-5C62C988E1D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D34B926D6EE478F24547FBD597C2D" ma:contentTypeVersion="8" ma:contentTypeDescription="Create a new document." ma:contentTypeScope="" ma:versionID="e351e420286dae2735614232cca0e639">
  <xsd:schema xmlns:xsd="http://www.w3.org/2001/XMLSchema" xmlns:xs="http://www.w3.org/2001/XMLSchema" xmlns:p="http://schemas.microsoft.com/office/2006/metadata/properties" xmlns:ns2="b0459244-f2f5-45e0-b999-edcfab156ebf" xmlns:ns3="c5648a7e-0887-4aee-92d2-2b406a472fe4" targetNamespace="http://schemas.microsoft.com/office/2006/metadata/properties" ma:root="true" ma:fieldsID="9549d5a7d88add7e6f50dc4410878dcf" ns2:_="" ns3:_="">
    <xsd:import namespace="b0459244-f2f5-45e0-b999-edcfab156ebf"/>
    <xsd:import namespace="c5648a7e-0887-4aee-92d2-2b406a472f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59244-f2f5-45e0-b999-edcfab156e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48a7e-0887-4aee-92d2-2b406a472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EAA3D5-C19A-4B85-A5E9-F00C28B8B761}">
  <ds:schemaRefs>
    <ds:schemaRef ds:uri="http://purl.org/dc/terms/"/>
    <ds:schemaRef ds:uri="http://schemas.openxmlformats.org/package/2006/metadata/core-properties"/>
    <ds:schemaRef ds:uri="630fcf08-ae16-45c2-9f26-727fd812d12a"/>
    <ds:schemaRef ds:uri="http://schemas.microsoft.com/office/2006/documentManagement/types"/>
    <ds:schemaRef ds:uri="http://schemas.microsoft.com/office/infopath/2007/PartnerControls"/>
    <ds:schemaRef ds:uri="cf14541e-8180-4ced-b83c-eb0ead4b6b39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045EBA-88C6-47BB-9D30-7B2005553A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A5A387-9258-4A98-8F01-0E685C808F40}"/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1617</TotalTime>
  <Words>1095</Words>
  <Application>Microsoft Office PowerPoint</Application>
  <PresentationFormat>On-screen Show (4:3)</PresentationFormat>
  <Paragraphs>239</Paragraphs>
  <Slides>19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Barclays Sans</vt:lpstr>
      <vt:lpstr>Calibri</vt:lpstr>
      <vt:lpstr>Calibri Light</vt:lpstr>
      <vt:lpstr>Gill Sans MT</vt:lpstr>
      <vt:lpstr>Times New Roman</vt:lpstr>
      <vt:lpstr>Utopia Std</vt:lpstr>
      <vt:lpstr>Wingdings</vt:lpstr>
      <vt:lpstr>1_Custom Design</vt:lpstr>
      <vt:lpstr>Office Theme</vt:lpstr>
      <vt:lpstr>Welcome to A Level Economics Taster Lesson</vt:lpstr>
      <vt:lpstr>Starter Activity – Economic Welfare</vt:lpstr>
      <vt:lpstr>Taster Lesson - Aims</vt:lpstr>
      <vt:lpstr>Economic Measurement and the Standard of Living</vt:lpstr>
      <vt:lpstr>Looking at Evidence</vt:lpstr>
      <vt:lpstr>The Standard of Living</vt:lpstr>
      <vt:lpstr>GDP Per Capita as a Measure of Living Standards</vt:lpstr>
      <vt:lpstr>Let’s Look at the Data</vt:lpstr>
      <vt:lpstr>Let’s Look at the Data</vt:lpstr>
      <vt:lpstr>Let’s Look at the Data</vt:lpstr>
      <vt:lpstr>Can GDP really measure the standard of living?</vt:lpstr>
      <vt:lpstr>What contributes to Quality of Life?</vt:lpstr>
      <vt:lpstr>Let’s look at more data</vt:lpstr>
      <vt:lpstr>Alternative measures of living standards</vt:lpstr>
      <vt:lpstr>Drawing Conclusions Based on Evidence</vt:lpstr>
      <vt:lpstr>PowerPoint Presentation</vt:lpstr>
      <vt:lpstr>Entry requirements</vt:lpstr>
      <vt:lpstr>Specification at a glance</vt:lpstr>
      <vt:lpstr>Assessments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[insert subject]</dc:title>
  <dc:creator>Mandy Hickling</dc:creator>
  <cp:lastModifiedBy>Mandy Hickling</cp:lastModifiedBy>
  <cp:revision>25</cp:revision>
  <cp:lastPrinted>2019-08-19T11:56:52Z</cp:lastPrinted>
  <dcterms:created xsi:type="dcterms:W3CDTF">2020-06-09T15:43:35Z</dcterms:created>
  <dcterms:modified xsi:type="dcterms:W3CDTF">2022-01-07T16:17:57Z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0x0101002F6D34B926D6EE478F24547FBD597C2D</vt:lpwstr>
  </property>
</Properties>
</file>