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48" r:id="rId5"/>
  </p:sldMasterIdLst>
  <p:notesMasterIdLst>
    <p:notesMasterId r:id="rId14"/>
  </p:notesMasterIdLst>
  <p:handoutMasterIdLst>
    <p:handoutMasterId r:id="rId15"/>
  </p:handoutMasterIdLst>
  <p:sldIdLst>
    <p:sldId id="784" r:id="rId6"/>
    <p:sldId id="785" r:id="rId7"/>
    <p:sldId id="786" r:id="rId8"/>
    <p:sldId id="788" r:id="rId9"/>
    <p:sldId id="789" r:id="rId10"/>
    <p:sldId id="790" r:id="rId11"/>
    <p:sldId id="792" r:id="rId12"/>
    <p:sldId id="791" r:id="rId13"/>
  </p:sldIdLst>
  <p:sldSz cx="9144000" cy="6858000" type="screen4x3"/>
  <p:notesSz cx="6669088" cy="9928225"/>
  <p:defaultTextStyle>
    <a:defPPr>
      <a:defRPr lang="en-US"/>
    </a:defPPr>
    <a:lvl1pPr algn="l" rtl="0" fontAlgn="base">
      <a:spcBef>
        <a:spcPct val="0"/>
      </a:spcBef>
      <a:spcAft>
        <a:spcPct val="0"/>
      </a:spcAft>
      <a:defRPr sz="2000" kern="1200">
        <a:solidFill>
          <a:schemeClr val="tx1"/>
        </a:solidFill>
        <a:latin typeface="Utopia Std" pitchFamily="18" charset="0"/>
        <a:ea typeface="+mn-ea"/>
        <a:cs typeface="Arial" charset="0"/>
      </a:defRPr>
    </a:lvl1pPr>
    <a:lvl2pPr marL="457200" algn="l" rtl="0" fontAlgn="base">
      <a:spcBef>
        <a:spcPct val="0"/>
      </a:spcBef>
      <a:spcAft>
        <a:spcPct val="0"/>
      </a:spcAft>
      <a:defRPr sz="2000" kern="1200">
        <a:solidFill>
          <a:schemeClr val="tx1"/>
        </a:solidFill>
        <a:latin typeface="Utopia Std" pitchFamily="18" charset="0"/>
        <a:ea typeface="+mn-ea"/>
        <a:cs typeface="Arial" charset="0"/>
      </a:defRPr>
    </a:lvl2pPr>
    <a:lvl3pPr marL="914400" algn="l" rtl="0" fontAlgn="base">
      <a:spcBef>
        <a:spcPct val="0"/>
      </a:spcBef>
      <a:spcAft>
        <a:spcPct val="0"/>
      </a:spcAft>
      <a:defRPr sz="2000" kern="1200">
        <a:solidFill>
          <a:schemeClr val="tx1"/>
        </a:solidFill>
        <a:latin typeface="Utopia Std" pitchFamily="18" charset="0"/>
        <a:ea typeface="+mn-ea"/>
        <a:cs typeface="Arial" charset="0"/>
      </a:defRPr>
    </a:lvl3pPr>
    <a:lvl4pPr marL="1371600" algn="l" rtl="0" fontAlgn="base">
      <a:spcBef>
        <a:spcPct val="0"/>
      </a:spcBef>
      <a:spcAft>
        <a:spcPct val="0"/>
      </a:spcAft>
      <a:defRPr sz="2000" kern="1200">
        <a:solidFill>
          <a:schemeClr val="tx1"/>
        </a:solidFill>
        <a:latin typeface="Utopia Std" pitchFamily="18" charset="0"/>
        <a:ea typeface="+mn-ea"/>
        <a:cs typeface="Arial" charset="0"/>
      </a:defRPr>
    </a:lvl4pPr>
    <a:lvl5pPr marL="1828800" algn="l" rtl="0" fontAlgn="base">
      <a:spcBef>
        <a:spcPct val="0"/>
      </a:spcBef>
      <a:spcAft>
        <a:spcPct val="0"/>
      </a:spcAft>
      <a:defRPr sz="2000" kern="1200">
        <a:solidFill>
          <a:schemeClr val="tx1"/>
        </a:solidFill>
        <a:latin typeface="Utopia Std" pitchFamily="18" charset="0"/>
        <a:ea typeface="+mn-ea"/>
        <a:cs typeface="Arial" charset="0"/>
      </a:defRPr>
    </a:lvl5pPr>
    <a:lvl6pPr marL="2286000" algn="l" defTabSz="914400" rtl="0" eaLnBrk="1" latinLnBrk="0" hangingPunct="1">
      <a:defRPr sz="2000" kern="1200">
        <a:solidFill>
          <a:schemeClr val="tx1"/>
        </a:solidFill>
        <a:latin typeface="Utopia Std" pitchFamily="18" charset="0"/>
        <a:ea typeface="+mn-ea"/>
        <a:cs typeface="Arial" charset="0"/>
      </a:defRPr>
    </a:lvl6pPr>
    <a:lvl7pPr marL="2743200" algn="l" defTabSz="914400" rtl="0" eaLnBrk="1" latinLnBrk="0" hangingPunct="1">
      <a:defRPr sz="2000" kern="1200">
        <a:solidFill>
          <a:schemeClr val="tx1"/>
        </a:solidFill>
        <a:latin typeface="Utopia Std" pitchFamily="18" charset="0"/>
        <a:ea typeface="+mn-ea"/>
        <a:cs typeface="Arial" charset="0"/>
      </a:defRPr>
    </a:lvl7pPr>
    <a:lvl8pPr marL="3200400" algn="l" defTabSz="914400" rtl="0" eaLnBrk="1" latinLnBrk="0" hangingPunct="1">
      <a:defRPr sz="2000" kern="1200">
        <a:solidFill>
          <a:schemeClr val="tx1"/>
        </a:solidFill>
        <a:latin typeface="Utopia Std" pitchFamily="18" charset="0"/>
        <a:ea typeface="+mn-ea"/>
        <a:cs typeface="Arial" charset="0"/>
      </a:defRPr>
    </a:lvl8pPr>
    <a:lvl9pPr marL="3657600" algn="l" defTabSz="914400" rtl="0" eaLnBrk="1" latinLnBrk="0" hangingPunct="1">
      <a:defRPr sz="2000" kern="1200">
        <a:solidFill>
          <a:schemeClr val="tx1"/>
        </a:solidFill>
        <a:latin typeface="Utopia Std"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B97"/>
    <a:srgbClr val="EE95FD"/>
    <a:srgbClr val="71E1F7"/>
    <a:srgbClr val="E6E6E6"/>
    <a:srgbClr val="FB9797"/>
    <a:srgbClr val="EA1E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81520" autoAdjust="0"/>
  </p:normalViewPr>
  <p:slideViewPr>
    <p:cSldViewPr>
      <p:cViewPr varScale="1">
        <p:scale>
          <a:sx n="86" d="100"/>
          <a:sy n="86" d="100"/>
        </p:scale>
        <p:origin x="1243" y="72"/>
      </p:cViewPr>
      <p:guideLst>
        <p:guide orient="horz" pos="2160"/>
        <p:guide pos="2880"/>
      </p:guideLst>
    </p:cSldViewPr>
  </p:slideViewPr>
  <p:outlineViewPr>
    <p:cViewPr>
      <p:scale>
        <a:sx n="33" d="100"/>
        <a:sy n="33" d="100"/>
      </p:scale>
      <p:origin x="0" y="7506"/>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2" d="100"/>
          <a:sy n="82" d="100"/>
        </p:scale>
        <p:origin x="3972" y="78"/>
      </p:cViewPr>
      <p:guideLst>
        <p:guide orient="horz" pos="3126"/>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in Mayhew" userId="55e8c074-8d60-4fff-a37d-b24be8d6abcf" providerId="ADAL" clId="{8353691B-BE75-4E9D-B743-97AD75184C01}"/>
    <pc:docChg chg="modSld">
      <pc:chgData name="Colin Mayhew" userId="55e8c074-8d60-4fff-a37d-b24be8d6abcf" providerId="ADAL" clId="{8353691B-BE75-4E9D-B743-97AD75184C01}" dt="2022-01-06T16:22:21.818" v="4" actId="1076"/>
      <pc:docMkLst>
        <pc:docMk/>
      </pc:docMkLst>
      <pc:sldChg chg="addSp modSp modAnim">
        <pc:chgData name="Colin Mayhew" userId="55e8c074-8d60-4fff-a37d-b24be8d6abcf" providerId="ADAL" clId="{8353691B-BE75-4E9D-B743-97AD75184C01}" dt="2022-01-06T16:22:21.818" v="4" actId="1076"/>
        <pc:sldMkLst>
          <pc:docMk/>
          <pc:sldMk cId="2320393339" sldId="792"/>
        </pc:sldMkLst>
        <pc:picChg chg="add mod">
          <ac:chgData name="Colin Mayhew" userId="55e8c074-8d60-4fff-a37d-b24be8d6abcf" providerId="ADAL" clId="{8353691B-BE75-4E9D-B743-97AD75184C01}" dt="2022-01-06T16:22:21.818" v="4" actId="1076"/>
          <ac:picMkLst>
            <pc:docMk/>
            <pc:sldMk cId="2320393339" sldId="792"/>
            <ac:picMk id="3" creationId="{972F927A-5D92-4109-B5B5-DC9C0133642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B7AF2B-16F1-41DA-908D-FCB455E87E4E}" type="doc">
      <dgm:prSet loTypeId="urn:microsoft.com/office/officeart/2005/8/layout/hProcess9" loCatId="process" qsTypeId="urn:microsoft.com/office/officeart/2005/8/quickstyle/simple5" qsCatId="simple" csTypeId="urn:microsoft.com/office/officeart/2005/8/colors/colorful4" csCatId="colorful" phldr="1"/>
      <dgm:spPr/>
      <dgm:t>
        <a:bodyPr/>
        <a:lstStyle/>
        <a:p>
          <a:endParaRPr lang="en-GB"/>
        </a:p>
      </dgm:t>
    </dgm:pt>
    <dgm:pt modelId="{A1A003D5-2A9F-4AB3-82BE-2F553009D815}">
      <dgm:prSet phldrT="[Text]"/>
      <dgm:spPr/>
      <dgm:t>
        <a:bodyPr/>
        <a:lstStyle/>
        <a:p>
          <a:r>
            <a:rPr lang="en-GB" dirty="0"/>
            <a:t>5 GCSEs including Maths and English at a Grade 4</a:t>
          </a:r>
        </a:p>
      </dgm:t>
    </dgm:pt>
    <dgm:pt modelId="{EF5178B7-5890-41D9-BEB1-B78E9D428813}" type="parTrans" cxnId="{196EC099-FE84-414F-AD9E-B5A00E618245}">
      <dgm:prSet/>
      <dgm:spPr/>
      <dgm:t>
        <a:bodyPr/>
        <a:lstStyle/>
        <a:p>
          <a:endParaRPr lang="en-GB"/>
        </a:p>
      </dgm:t>
    </dgm:pt>
    <dgm:pt modelId="{DC268AD3-CEB1-4A45-A5DD-217285231D10}" type="sibTrans" cxnId="{196EC099-FE84-414F-AD9E-B5A00E618245}">
      <dgm:prSet/>
      <dgm:spPr/>
      <dgm:t>
        <a:bodyPr/>
        <a:lstStyle/>
        <a:p>
          <a:endParaRPr lang="en-GB"/>
        </a:p>
      </dgm:t>
    </dgm:pt>
    <dgm:pt modelId="{7BACEB80-069B-49C1-BA9A-1700255A8378}">
      <dgm:prSet phldrT="[Text]"/>
      <dgm:spPr/>
      <dgm:t>
        <a:bodyPr/>
        <a:lstStyle/>
        <a:p>
          <a:r>
            <a:rPr lang="en-GB" dirty="0">
              <a:solidFill>
                <a:schemeClr val="bg1"/>
              </a:solidFill>
            </a:rPr>
            <a:t>GCSE grade 4 minimum in an Art or Design subject</a:t>
          </a:r>
        </a:p>
      </dgm:t>
    </dgm:pt>
    <dgm:pt modelId="{C926299B-FDB9-4590-959B-6E444DAC4F67}" type="parTrans" cxnId="{E8C336F0-4401-4BC7-9FF6-BCCABF4C0A7A}">
      <dgm:prSet/>
      <dgm:spPr/>
      <dgm:t>
        <a:bodyPr/>
        <a:lstStyle/>
        <a:p>
          <a:endParaRPr lang="en-GB"/>
        </a:p>
      </dgm:t>
    </dgm:pt>
    <dgm:pt modelId="{7C672974-3DDC-41C6-BEDE-D927AD561E2D}" type="sibTrans" cxnId="{E8C336F0-4401-4BC7-9FF6-BCCABF4C0A7A}">
      <dgm:prSet/>
      <dgm:spPr/>
      <dgm:t>
        <a:bodyPr/>
        <a:lstStyle/>
        <a:p>
          <a:endParaRPr lang="en-GB"/>
        </a:p>
      </dgm:t>
    </dgm:pt>
    <dgm:pt modelId="{47DB3D3A-5184-49B4-A73C-826C6915E4A9}">
      <dgm:prSet phldrT="[Text]"/>
      <dgm:spPr/>
      <dgm:t>
        <a:bodyPr/>
        <a:lstStyle/>
        <a:p>
          <a:r>
            <a:rPr lang="en-GB" dirty="0"/>
            <a:t>A portfolio of your work showing a range of skills and ideas</a:t>
          </a:r>
        </a:p>
      </dgm:t>
    </dgm:pt>
    <dgm:pt modelId="{9FB75669-EE9E-4124-9539-00754FBE3E14}" type="parTrans" cxnId="{22A647B3-A44D-40DC-855E-3AC67025EAE9}">
      <dgm:prSet/>
      <dgm:spPr/>
      <dgm:t>
        <a:bodyPr/>
        <a:lstStyle/>
        <a:p>
          <a:endParaRPr lang="en-GB"/>
        </a:p>
      </dgm:t>
    </dgm:pt>
    <dgm:pt modelId="{767F5B76-8B8C-4654-B369-55705EA969F9}" type="sibTrans" cxnId="{22A647B3-A44D-40DC-855E-3AC67025EAE9}">
      <dgm:prSet/>
      <dgm:spPr/>
      <dgm:t>
        <a:bodyPr/>
        <a:lstStyle/>
        <a:p>
          <a:endParaRPr lang="en-GB"/>
        </a:p>
      </dgm:t>
    </dgm:pt>
    <dgm:pt modelId="{F3A7D5B5-69DF-4145-9B44-D59ADEE68B73}" type="pres">
      <dgm:prSet presAssocID="{1AB7AF2B-16F1-41DA-908D-FCB455E87E4E}" presName="CompostProcess" presStyleCnt="0">
        <dgm:presLayoutVars>
          <dgm:dir/>
          <dgm:resizeHandles val="exact"/>
        </dgm:presLayoutVars>
      </dgm:prSet>
      <dgm:spPr/>
    </dgm:pt>
    <dgm:pt modelId="{DB2E6103-EB7C-4C69-AD5B-98A774C3BD88}" type="pres">
      <dgm:prSet presAssocID="{1AB7AF2B-16F1-41DA-908D-FCB455E87E4E}" presName="arrow" presStyleLbl="bgShp" presStyleIdx="0" presStyleCnt="1"/>
      <dgm:spPr/>
    </dgm:pt>
    <dgm:pt modelId="{3C502028-F543-4EF6-80F0-E63060BD7DB7}" type="pres">
      <dgm:prSet presAssocID="{1AB7AF2B-16F1-41DA-908D-FCB455E87E4E}" presName="linearProcess" presStyleCnt="0"/>
      <dgm:spPr/>
    </dgm:pt>
    <dgm:pt modelId="{2589FD4F-541D-4ACE-B20F-AD0D200D08D0}" type="pres">
      <dgm:prSet presAssocID="{A1A003D5-2A9F-4AB3-82BE-2F553009D815}" presName="textNode" presStyleLbl="node1" presStyleIdx="0" presStyleCnt="3">
        <dgm:presLayoutVars>
          <dgm:bulletEnabled val="1"/>
        </dgm:presLayoutVars>
      </dgm:prSet>
      <dgm:spPr/>
    </dgm:pt>
    <dgm:pt modelId="{F67265E6-CE8B-4AF1-B235-1B80C81432DF}" type="pres">
      <dgm:prSet presAssocID="{DC268AD3-CEB1-4A45-A5DD-217285231D10}" presName="sibTrans" presStyleCnt="0"/>
      <dgm:spPr/>
    </dgm:pt>
    <dgm:pt modelId="{D8BF87D9-0CD0-472E-9936-C7AC7CDB2431}" type="pres">
      <dgm:prSet presAssocID="{7BACEB80-069B-49C1-BA9A-1700255A8378}" presName="textNode" presStyleLbl="node1" presStyleIdx="1" presStyleCnt="3">
        <dgm:presLayoutVars>
          <dgm:bulletEnabled val="1"/>
        </dgm:presLayoutVars>
      </dgm:prSet>
      <dgm:spPr/>
    </dgm:pt>
    <dgm:pt modelId="{9C3B3C34-AF54-4070-8400-5C5344102027}" type="pres">
      <dgm:prSet presAssocID="{7C672974-3DDC-41C6-BEDE-D927AD561E2D}" presName="sibTrans" presStyleCnt="0"/>
      <dgm:spPr/>
    </dgm:pt>
    <dgm:pt modelId="{DB5F85AF-4F78-436B-9A67-61EB4244200A}" type="pres">
      <dgm:prSet presAssocID="{47DB3D3A-5184-49B4-A73C-826C6915E4A9}" presName="textNode" presStyleLbl="node1" presStyleIdx="2" presStyleCnt="3">
        <dgm:presLayoutVars>
          <dgm:bulletEnabled val="1"/>
        </dgm:presLayoutVars>
      </dgm:prSet>
      <dgm:spPr/>
    </dgm:pt>
  </dgm:ptLst>
  <dgm:cxnLst>
    <dgm:cxn modelId="{6487AB98-8F5A-4D06-847B-F9B76EFE687D}" type="presOf" srcId="{1AB7AF2B-16F1-41DA-908D-FCB455E87E4E}" destId="{F3A7D5B5-69DF-4145-9B44-D59ADEE68B73}" srcOrd="0" destOrd="0" presId="urn:microsoft.com/office/officeart/2005/8/layout/hProcess9"/>
    <dgm:cxn modelId="{196EC099-FE84-414F-AD9E-B5A00E618245}" srcId="{1AB7AF2B-16F1-41DA-908D-FCB455E87E4E}" destId="{A1A003D5-2A9F-4AB3-82BE-2F553009D815}" srcOrd="0" destOrd="0" parTransId="{EF5178B7-5890-41D9-BEB1-B78E9D428813}" sibTransId="{DC268AD3-CEB1-4A45-A5DD-217285231D10}"/>
    <dgm:cxn modelId="{22A647B3-A44D-40DC-855E-3AC67025EAE9}" srcId="{1AB7AF2B-16F1-41DA-908D-FCB455E87E4E}" destId="{47DB3D3A-5184-49B4-A73C-826C6915E4A9}" srcOrd="2" destOrd="0" parTransId="{9FB75669-EE9E-4124-9539-00754FBE3E14}" sibTransId="{767F5B76-8B8C-4654-B369-55705EA969F9}"/>
    <dgm:cxn modelId="{1EBAA7B4-A08A-4B61-BBD4-9CAE521141EE}" type="presOf" srcId="{47DB3D3A-5184-49B4-A73C-826C6915E4A9}" destId="{DB5F85AF-4F78-436B-9A67-61EB4244200A}" srcOrd="0" destOrd="0" presId="urn:microsoft.com/office/officeart/2005/8/layout/hProcess9"/>
    <dgm:cxn modelId="{1EE051C1-48A5-46EA-991A-5D9DD92D86DB}" type="presOf" srcId="{A1A003D5-2A9F-4AB3-82BE-2F553009D815}" destId="{2589FD4F-541D-4ACE-B20F-AD0D200D08D0}" srcOrd="0" destOrd="0" presId="urn:microsoft.com/office/officeart/2005/8/layout/hProcess9"/>
    <dgm:cxn modelId="{61A82BDE-4A4D-48AD-B431-8B28D4273937}" type="presOf" srcId="{7BACEB80-069B-49C1-BA9A-1700255A8378}" destId="{D8BF87D9-0CD0-472E-9936-C7AC7CDB2431}" srcOrd="0" destOrd="0" presId="urn:microsoft.com/office/officeart/2005/8/layout/hProcess9"/>
    <dgm:cxn modelId="{E8C336F0-4401-4BC7-9FF6-BCCABF4C0A7A}" srcId="{1AB7AF2B-16F1-41DA-908D-FCB455E87E4E}" destId="{7BACEB80-069B-49C1-BA9A-1700255A8378}" srcOrd="1" destOrd="0" parTransId="{C926299B-FDB9-4590-959B-6E444DAC4F67}" sibTransId="{7C672974-3DDC-41C6-BEDE-D927AD561E2D}"/>
    <dgm:cxn modelId="{7DF022AC-2B6C-4A6C-AE2C-0C4AFADDBB45}" type="presParOf" srcId="{F3A7D5B5-69DF-4145-9B44-D59ADEE68B73}" destId="{DB2E6103-EB7C-4C69-AD5B-98A774C3BD88}" srcOrd="0" destOrd="0" presId="urn:microsoft.com/office/officeart/2005/8/layout/hProcess9"/>
    <dgm:cxn modelId="{93B5FDFA-5F7A-46FC-BB42-4665B5F0A817}" type="presParOf" srcId="{F3A7D5B5-69DF-4145-9B44-D59ADEE68B73}" destId="{3C502028-F543-4EF6-80F0-E63060BD7DB7}" srcOrd="1" destOrd="0" presId="urn:microsoft.com/office/officeart/2005/8/layout/hProcess9"/>
    <dgm:cxn modelId="{551079A2-32B0-4919-8DCC-DA95D2707044}" type="presParOf" srcId="{3C502028-F543-4EF6-80F0-E63060BD7DB7}" destId="{2589FD4F-541D-4ACE-B20F-AD0D200D08D0}" srcOrd="0" destOrd="0" presId="urn:microsoft.com/office/officeart/2005/8/layout/hProcess9"/>
    <dgm:cxn modelId="{93AB2A91-BD21-4E91-9804-7AFE5B374DE4}" type="presParOf" srcId="{3C502028-F543-4EF6-80F0-E63060BD7DB7}" destId="{F67265E6-CE8B-4AF1-B235-1B80C81432DF}" srcOrd="1" destOrd="0" presId="urn:microsoft.com/office/officeart/2005/8/layout/hProcess9"/>
    <dgm:cxn modelId="{BB571EF5-F49C-4539-81C4-190911826024}" type="presParOf" srcId="{3C502028-F543-4EF6-80F0-E63060BD7DB7}" destId="{D8BF87D9-0CD0-472E-9936-C7AC7CDB2431}" srcOrd="2" destOrd="0" presId="urn:microsoft.com/office/officeart/2005/8/layout/hProcess9"/>
    <dgm:cxn modelId="{6C3711D0-F353-42FD-A5C5-782707610DE1}" type="presParOf" srcId="{3C502028-F543-4EF6-80F0-E63060BD7DB7}" destId="{9C3B3C34-AF54-4070-8400-5C5344102027}" srcOrd="3" destOrd="0" presId="urn:microsoft.com/office/officeart/2005/8/layout/hProcess9"/>
    <dgm:cxn modelId="{876A4D76-109E-4A79-9584-E4B43674B281}" type="presParOf" srcId="{3C502028-F543-4EF6-80F0-E63060BD7DB7}" destId="{DB5F85AF-4F78-436B-9A67-61EB4244200A}"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E6103-EB7C-4C69-AD5B-98A774C3BD88}">
      <dsp:nvSpPr>
        <dsp:cNvPr id="0" name=""/>
        <dsp:cNvSpPr/>
      </dsp:nvSpPr>
      <dsp:spPr>
        <a:xfrm>
          <a:off x="617219" y="0"/>
          <a:ext cx="6995160" cy="4572000"/>
        </a:xfrm>
        <a:prstGeom prs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89FD4F-541D-4ACE-B20F-AD0D200D08D0}">
      <dsp:nvSpPr>
        <dsp:cNvPr id="0" name=""/>
        <dsp:cNvSpPr/>
      </dsp:nvSpPr>
      <dsp:spPr>
        <a:xfrm>
          <a:off x="8840" y="1371599"/>
          <a:ext cx="2648902" cy="182880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5 GCSEs including Maths and English at a Grade 4</a:t>
          </a:r>
        </a:p>
      </dsp:txBody>
      <dsp:txXfrm>
        <a:off x="98115" y="1460874"/>
        <a:ext cx="2470352" cy="1650250"/>
      </dsp:txXfrm>
    </dsp:sp>
    <dsp:sp modelId="{D8BF87D9-0CD0-472E-9936-C7AC7CDB2431}">
      <dsp:nvSpPr>
        <dsp:cNvPr id="0" name=""/>
        <dsp:cNvSpPr/>
      </dsp:nvSpPr>
      <dsp:spPr>
        <a:xfrm>
          <a:off x="2790348" y="1371599"/>
          <a:ext cx="2648902" cy="1828800"/>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solidFill>
                <a:schemeClr val="bg1"/>
              </a:solidFill>
            </a:rPr>
            <a:t>GCSE grade 4 minimum in an Art or Design subject</a:t>
          </a:r>
        </a:p>
      </dsp:txBody>
      <dsp:txXfrm>
        <a:off x="2879623" y="1460874"/>
        <a:ext cx="2470352" cy="1650250"/>
      </dsp:txXfrm>
    </dsp:sp>
    <dsp:sp modelId="{DB5F85AF-4F78-436B-9A67-61EB4244200A}">
      <dsp:nvSpPr>
        <dsp:cNvPr id="0" name=""/>
        <dsp:cNvSpPr/>
      </dsp:nvSpPr>
      <dsp:spPr>
        <a:xfrm>
          <a:off x="5571857" y="1371599"/>
          <a:ext cx="2648902" cy="1828800"/>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A portfolio of your work showing a range of skills and ideas</a:t>
          </a:r>
        </a:p>
      </dsp:txBody>
      <dsp:txXfrm>
        <a:off x="5661132" y="1460874"/>
        <a:ext cx="2470352" cy="16502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Arial" pitchFamily="34" charset="0"/>
              </a:defRPr>
            </a:lvl1pPr>
          </a:lstStyle>
          <a:p>
            <a:pPr>
              <a:defRPr/>
            </a:pPr>
            <a:endParaRPr lang="en-GB"/>
          </a:p>
        </p:txBody>
      </p:sp>
      <p:sp>
        <p:nvSpPr>
          <p:cNvPr id="77827" name="Rectangle 3"/>
          <p:cNvSpPr>
            <a:spLocks noGrp="1" noChangeArrowheads="1"/>
          </p:cNvSpPr>
          <p:nvPr>
            <p:ph type="dt" sz="quarter"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Arial" pitchFamily="34" charset="0"/>
              </a:defRPr>
            </a:lvl1pPr>
          </a:lstStyle>
          <a:p>
            <a:pPr>
              <a:defRPr/>
            </a:pPr>
            <a:fld id="{5C33F16D-519A-405E-B88F-AA7288A37D9C}" type="datetimeFigureOut">
              <a:rPr lang="en-GB"/>
              <a:pPr>
                <a:defRPr/>
              </a:pPr>
              <a:t>06/01/2022</a:t>
            </a:fld>
            <a:endParaRPr lang="en-GB"/>
          </a:p>
        </p:txBody>
      </p:sp>
      <p:sp>
        <p:nvSpPr>
          <p:cNvPr id="77828" name="Rectangle 4"/>
          <p:cNvSpPr>
            <a:spLocks noGrp="1" noChangeArrowheads="1"/>
          </p:cNvSpPr>
          <p:nvPr>
            <p:ph type="ftr" sz="quarter" idx="2"/>
          </p:nvPr>
        </p:nvSpPr>
        <p:spPr bwMode="auto">
          <a:xfrm>
            <a:off x="0"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Arial" pitchFamily="34" charset="0"/>
              </a:defRPr>
            </a:lvl1pPr>
          </a:lstStyle>
          <a:p>
            <a:pPr>
              <a:defRPr/>
            </a:pPr>
            <a:endParaRPr lang="en-GB"/>
          </a:p>
        </p:txBody>
      </p:sp>
      <p:sp>
        <p:nvSpPr>
          <p:cNvPr id="77829" name="Rectangle 5"/>
          <p:cNvSpPr>
            <a:spLocks noGrp="1" noChangeArrowheads="1"/>
          </p:cNvSpPr>
          <p:nvPr>
            <p:ph type="sldNum" sz="quarter" idx="3"/>
          </p:nvPr>
        </p:nvSpPr>
        <p:spPr bwMode="auto">
          <a:xfrm>
            <a:off x="3777607"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Arial" pitchFamily="34" charset="0"/>
              </a:defRPr>
            </a:lvl1pPr>
          </a:lstStyle>
          <a:p>
            <a:pPr>
              <a:defRPr/>
            </a:pPr>
            <a:fld id="{C7E820F8-223E-43D0-A286-CD7AF700288F}" type="slidenum">
              <a:rPr lang="en-GB"/>
              <a:pPr>
                <a:defRPr/>
              </a:pPr>
              <a:t>‹#›</a:t>
            </a:fld>
            <a:endParaRPr lang="en-GB"/>
          </a:p>
        </p:txBody>
      </p:sp>
    </p:spTree>
    <p:extLst>
      <p:ext uri="{BB962C8B-B14F-4D97-AF65-F5344CB8AC3E}">
        <p14:creationId xmlns:p14="http://schemas.microsoft.com/office/powerpoint/2010/main" val="3072554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Arial" pitchFamily="34" charset="0"/>
              </a:defRPr>
            </a:lvl1pPr>
          </a:lstStyle>
          <a:p>
            <a:pPr>
              <a:defRPr/>
            </a:pPr>
            <a:endParaRPr lang="en-GB"/>
          </a:p>
        </p:txBody>
      </p:sp>
      <p:sp>
        <p:nvSpPr>
          <p:cNvPr id="82947" name="Rectangle 3"/>
          <p:cNvSpPr>
            <a:spLocks noGrp="1" noChangeArrowheads="1"/>
          </p:cNvSpPr>
          <p:nvPr>
            <p:ph type="dt"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Arial" pitchFamily="34" charset="0"/>
              </a:defRPr>
            </a:lvl1pPr>
          </a:lstStyle>
          <a:p>
            <a:pPr>
              <a:defRPr/>
            </a:pPr>
            <a:fld id="{A07AACB7-2B16-4EFE-8C29-C0FFAA4542A8}" type="datetimeFigureOut">
              <a:rPr lang="en-GB"/>
              <a:pPr>
                <a:defRPr/>
              </a:pPr>
              <a:t>06/01/2022</a:t>
            </a:fld>
            <a:endParaRPr lang="en-GB"/>
          </a:p>
        </p:txBody>
      </p:sp>
      <p:sp>
        <p:nvSpPr>
          <p:cNvPr id="5124"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p:spPr>
      </p:sp>
      <p:sp>
        <p:nvSpPr>
          <p:cNvPr id="82949" name="Rectangle 5"/>
          <p:cNvSpPr>
            <a:spLocks noGrp="1" noChangeArrowheads="1"/>
          </p:cNvSpPr>
          <p:nvPr>
            <p:ph type="body" sz="quarter" idx="3"/>
          </p:nvPr>
        </p:nvSpPr>
        <p:spPr bwMode="auto">
          <a:xfrm>
            <a:off x="666909" y="4715909"/>
            <a:ext cx="533527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2950" name="Rectangle 6"/>
          <p:cNvSpPr>
            <a:spLocks noGrp="1" noChangeArrowheads="1"/>
          </p:cNvSpPr>
          <p:nvPr>
            <p:ph type="ftr" sz="quarter" idx="4"/>
          </p:nvPr>
        </p:nvSpPr>
        <p:spPr bwMode="auto">
          <a:xfrm>
            <a:off x="0"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Arial" pitchFamily="34" charset="0"/>
              </a:defRPr>
            </a:lvl1pPr>
          </a:lstStyle>
          <a:p>
            <a:pPr>
              <a:defRPr/>
            </a:pPr>
            <a:endParaRPr lang="en-GB"/>
          </a:p>
        </p:txBody>
      </p:sp>
      <p:sp>
        <p:nvSpPr>
          <p:cNvPr id="82951" name="Rectangle 7"/>
          <p:cNvSpPr>
            <a:spLocks noGrp="1" noChangeArrowheads="1"/>
          </p:cNvSpPr>
          <p:nvPr>
            <p:ph type="sldNum" sz="quarter" idx="5"/>
          </p:nvPr>
        </p:nvSpPr>
        <p:spPr bwMode="auto">
          <a:xfrm>
            <a:off x="3777607"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Arial" pitchFamily="34" charset="0"/>
              </a:defRPr>
            </a:lvl1pPr>
          </a:lstStyle>
          <a:p>
            <a:pPr>
              <a:defRPr/>
            </a:pPr>
            <a:fld id="{9A45FB30-B059-4098-A6DE-CE0F2E8BBAFF}" type="slidenum">
              <a:rPr lang="en-GB"/>
              <a:pPr>
                <a:defRPr/>
              </a:pPr>
              <a:t>‹#›</a:t>
            </a:fld>
            <a:endParaRPr lang="en-GB"/>
          </a:p>
        </p:txBody>
      </p:sp>
    </p:spTree>
    <p:extLst>
      <p:ext uri="{BB962C8B-B14F-4D97-AF65-F5344CB8AC3E}">
        <p14:creationId xmlns:p14="http://schemas.microsoft.com/office/powerpoint/2010/main" val="4021325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9B2E-6FDF-6B46-A0F5-C56A53938AB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8CC4D5-68B0-344C-850B-282FB503E83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C2F7CB-A2E2-ED40-88BF-B05197DF2EE6}"/>
              </a:ext>
            </a:extLst>
          </p:cNvPr>
          <p:cNvSpPr>
            <a:spLocks noGrp="1"/>
          </p:cNvSpPr>
          <p:nvPr>
            <p:ph type="dt" sz="half" idx="10"/>
          </p:nvPr>
        </p:nvSpPr>
        <p:spPr/>
        <p:txBody>
          <a:bodyPr/>
          <a:lstStyle/>
          <a:p>
            <a:fld id="{CB8988B0-3402-554E-ADE8-5578D19040B0}" type="datetimeFigureOut">
              <a:rPr lang="en-US" smtClean="0"/>
              <a:t>1/6/2022</a:t>
            </a:fld>
            <a:endParaRPr lang="en-US"/>
          </a:p>
        </p:txBody>
      </p:sp>
      <p:sp>
        <p:nvSpPr>
          <p:cNvPr id="5" name="Footer Placeholder 4">
            <a:extLst>
              <a:ext uri="{FF2B5EF4-FFF2-40B4-BE49-F238E27FC236}">
                <a16:creationId xmlns:a16="http://schemas.microsoft.com/office/drawing/2014/main" id="{0CB860B8-0C8C-454A-AEA1-29C6532F1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A79B1-2E35-4246-8E12-A55AEA039850}"/>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39818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56D6-C6A4-954F-A5F0-90246142A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F433C4-7984-2B4C-A94B-90414507CA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E6A04-12CD-C943-9F5B-6A48ADD2B157}"/>
              </a:ext>
            </a:extLst>
          </p:cNvPr>
          <p:cNvSpPr>
            <a:spLocks noGrp="1"/>
          </p:cNvSpPr>
          <p:nvPr>
            <p:ph type="dt" sz="half" idx="10"/>
          </p:nvPr>
        </p:nvSpPr>
        <p:spPr/>
        <p:txBody>
          <a:bodyPr/>
          <a:lstStyle/>
          <a:p>
            <a:fld id="{CB8988B0-3402-554E-ADE8-5578D19040B0}" type="datetimeFigureOut">
              <a:rPr lang="en-US" smtClean="0"/>
              <a:t>1/6/2022</a:t>
            </a:fld>
            <a:endParaRPr lang="en-US"/>
          </a:p>
        </p:txBody>
      </p:sp>
      <p:sp>
        <p:nvSpPr>
          <p:cNvPr id="5" name="Footer Placeholder 4">
            <a:extLst>
              <a:ext uri="{FF2B5EF4-FFF2-40B4-BE49-F238E27FC236}">
                <a16:creationId xmlns:a16="http://schemas.microsoft.com/office/drawing/2014/main" id="{08128246-97B0-3D45-BBAB-A3A98143C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0E5B6-0341-D449-8F6D-A2D481E34529}"/>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541225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21B854-6A84-5B44-AA9D-AF04F30507A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CC983D-586F-5748-93F1-3D70FBCB9C30}"/>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4ADA1-17E9-AA4D-B2CD-B7FC0276D55A}"/>
              </a:ext>
            </a:extLst>
          </p:cNvPr>
          <p:cNvSpPr>
            <a:spLocks noGrp="1"/>
          </p:cNvSpPr>
          <p:nvPr>
            <p:ph type="dt" sz="half" idx="10"/>
          </p:nvPr>
        </p:nvSpPr>
        <p:spPr/>
        <p:txBody>
          <a:bodyPr/>
          <a:lstStyle/>
          <a:p>
            <a:fld id="{CB8988B0-3402-554E-ADE8-5578D19040B0}" type="datetimeFigureOut">
              <a:rPr lang="en-US" smtClean="0"/>
              <a:t>1/6/2022</a:t>
            </a:fld>
            <a:endParaRPr lang="en-US"/>
          </a:p>
        </p:txBody>
      </p:sp>
      <p:sp>
        <p:nvSpPr>
          <p:cNvPr id="5" name="Footer Placeholder 4">
            <a:extLst>
              <a:ext uri="{FF2B5EF4-FFF2-40B4-BE49-F238E27FC236}">
                <a16:creationId xmlns:a16="http://schemas.microsoft.com/office/drawing/2014/main" id="{DD9BE627-25D9-714A-994E-FE1339278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96BB1-885D-A64F-9C07-0B8CF2039FC5}"/>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702533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lvl1pPr>
              <a:defRPr sz="4400"/>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a:defRPr/>
            </a:lvl1pPr>
          </a:lstStyle>
          <a:p>
            <a:pPr>
              <a:defRPr/>
            </a:pPr>
            <a:fld id="{98ADAC9D-055F-4613-9B9D-D2D68D79266F}" type="datetimeFigureOut">
              <a:rPr lang="en-US"/>
              <a:pPr>
                <a:defRPr/>
              </a:pPr>
              <a:t>1/6/2022</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dirty="0"/>
          </a:p>
        </p:txBody>
      </p:sp>
      <p:sp>
        <p:nvSpPr>
          <p:cNvPr id="8" name="Slide Number Placeholder 5"/>
          <p:cNvSpPr>
            <a:spLocks noGrp="1"/>
          </p:cNvSpPr>
          <p:nvPr>
            <p:ph type="sldNum" sz="quarter" idx="12"/>
          </p:nvPr>
        </p:nvSpPr>
        <p:spPr/>
        <p:txBody>
          <a:bodyPr/>
          <a:lstStyle>
            <a:lvl1pPr>
              <a:defRPr/>
            </a:lvl1pPr>
          </a:lstStyle>
          <a:p>
            <a:pPr>
              <a:defRPr/>
            </a:pPr>
            <a:fld id="{4EEE8238-880A-41B5-BB02-664B6B1B7C67}"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7186634" cy="582594"/>
          </a:xfrm>
        </p:spPr>
        <p:txBody>
          <a:bodyPr/>
          <a:lstStyle>
            <a:lvl1pPr>
              <a:defRPr sz="3600" b="1">
                <a:solidFill>
                  <a:srgbClr val="EA1E88"/>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142985"/>
            <a:ext cx="8229600" cy="45720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137484B1-BB62-42BB-9E42-586D8804CC55}" type="datetimeFigureOut">
              <a:rPr lang="en-US"/>
              <a:pPr>
                <a:defRPr/>
              </a:pPr>
              <a:t>1/6/2022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8157239-F7A3-4F8D-B266-88770ADBEE41}" type="slidenum">
              <a:rPr lang="en-GB"/>
              <a:pPr>
                <a:defRPr/>
              </a:pPr>
              <a:t>‹#›</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3EAF4C3-43AA-4E47-AF87-641DFE80A116}" type="datetimeFigureOut">
              <a:rPr lang="en-US"/>
              <a:pPr>
                <a:defRPr/>
              </a:pPr>
              <a:t>1/6/2022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4350D1C-FCEC-4837-8CE6-5AA46A6AB4F9}" type="slidenum">
              <a:rPr lang="en-GB"/>
              <a:pPr>
                <a:defRPr/>
              </a:pPr>
              <a:t>‹#›</a:t>
            </a:fld>
            <a:endParaRPr lang="en-GB"/>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9904" y="210354"/>
            <a:ext cx="7186634" cy="582594"/>
          </a:xfrm>
        </p:spPr>
        <p:txBody>
          <a:bodyPr/>
          <a:lstStyle>
            <a:lvl1pPr>
              <a:defRPr b="1">
                <a:solidFill>
                  <a:srgbClr val="EA1E88"/>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071547"/>
            <a:ext cx="4038600" cy="47149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3438" y="1071546"/>
            <a:ext cx="4038600" cy="47149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p:cNvSpPr>
            <a:spLocks noGrp="1"/>
          </p:cNvSpPr>
          <p:nvPr>
            <p:ph type="dt" sz="half" idx="10"/>
          </p:nvPr>
        </p:nvSpPr>
        <p:spPr/>
        <p:txBody>
          <a:bodyPr/>
          <a:lstStyle>
            <a:lvl1pPr>
              <a:defRPr/>
            </a:lvl1pPr>
          </a:lstStyle>
          <a:p>
            <a:pPr>
              <a:defRPr/>
            </a:pPr>
            <a:fld id="{452399C3-55F5-4D35-AE57-C3820B5CC3F3}" type="datetimeFigureOut">
              <a:rPr lang="en-US"/>
              <a:pPr>
                <a:defRPr/>
              </a:pPr>
              <a:t>1/6/2022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D3373B7-D450-4921-863E-5DE61F2D421E}" type="slidenum">
              <a:rPr lang="en-GB"/>
              <a:pPr>
                <a:defRPr/>
              </a:pPr>
              <a:t>‹#›</a:t>
            </a:fld>
            <a:endParaRPr lang="en-GB"/>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8767" y="184134"/>
            <a:ext cx="7186634" cy="582594"/>
          </a:xfrm>
        </p:spPr>
        <p:txBody>
          <a:bodyPr/>
          <a:lstStyle>
            <a:lvl1pPr>
              <a:defRPr b="1">
                <a:solidFill>
                  <a:srgbClr val="EA1E88"/>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28597" y="1071546"/>
            <a:ext cx="4040188" cy="639762"/>
          </a:xfrm>
          <a:solidFill>
            <a:srgbClr val="EA1E88"/>
          </a:solidFill>
        </p:spPr>
        <p:txBody>
          <a:bodyPr anchor="b"/>
          <a:lstStyle>
            <a:lvl1pPr marL="0" indent="0">
              <a:buNone/>
              <a:defRPr sz="2400" b="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8597" y="1785926"/>
            <a:ext cx="4040188" cy="3951288"/>
          </a:xfrm>
          <a:solidFill>
            <a:schemeClr val="bg1">
              <a:lumMod val="95000"/>
            </a:schemeClr>
          </a:solidFill>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3443" y="1071546"/>
            <a:ext cx="4041775" cy="639762"/>
          </a:xfrm>
          <a:solidFill>
            <a:srgbClr val="EA1E88"/>
          </a:solidFill>
        </p:spPr>
        <p:txBody>
          <a:bodyPr anchor="b"/>
          <a:lstStyle>
            <a:lvl1pPr marL="0" indent="0">
              <a:buNone/>
              <a:defRPr sz="2400" b="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3443" y="1785926"/>
            <a:ext cx="4041775" cy="3951288"/>
          </a:xfrm>
          <a:solidFill>
            <a:schemeClr val="bg1">
              <a:lumMod val="95000"/>
            </a:schemeClr>
          </a:solidFill>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3"/>
          <p:cNvSpPr>
            <a:spLocks noGrp="1"/>
          </p:cNvSpPr>
          <p:nvPr>
            <p:ph type="dt" sz="half" idx="10"/>
          </p:nvPr>
        </p:nvSpPr>
        <p:spPr/>
        <p:txBody>
          <a:bodyPr/>
          <a:lstStyle>
            <a:lvl1pPr>
              <a:defRPr/>
            </a:lvl1pPr>
          </a:lstStyle>
          <a:p>
            <a:pPr>
              <a:defRPr/>
            </a:pPr>
            <a:fld id="{60B842BE-7FD7-43FB-BCA7-E040B8856BD4}" type="datetimeFigureOut">
              <a:rPr lang="en-US"/>
              <a:pPr>
                <a:defRPr/>
              </a:pPr>
              <a:t>1/6/2022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F462049-0ACC-4643-89E8-5E356E28EFBC}" type="slidenum">
              <a:rPr lang="en-GB"/>
              <a:pPr>
                <a:defRPr/>
              </a:pPr>
              <a:t>‹#›</a:t>
            </a:fld>
            <a:endParaRPr lang="en-GB"/>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60648"/>
            <a:ext cx="7186634" cy="582594"/>
          </a:xfrm>
        </p:spPr>
        <p:txBody>
          <a:bodyPr/>
          <a:lstStyle>
            <a:lvl1pPr>
              <a:defRPr b="1">
                <a:solidFill>
                  <a:srgbClr val="EA1E88"/>
                </a:solidFill>
              </a:defRPr>
            </a:lvl1pPr>
          </a:lstStyle>
          <a:p>
            <a:r>
              <a:rPr lang="en-US" dirty="0"/>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fld id="{C34CC46A-2597-454D-937F-E40E018F9CD9}" type="datetimeFigureOut">
              <a:rPr lang="en-US"/>
              <a:pPr>
                <a:defRPr/>
              </a:pPr>
              <a:t>1/6/2022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239C089-B5AB-4858-B292-3BB39F67648C}" type="slidenum">
              <a:rPr lang="en-GB"/>
              <a:pPr>
                <a:defRPr/>
              </a:pPr>
              <a:t>‹#›</a:t>
            </a:fld>
            <a:endParaRPr lang="en-GB"/>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2C07F3-A984-4926-8DF5-F14F22FF2FA7}" type="datetimeFigureOut">
              <a:rPr lang="en-US"/>
              <a:pPr>
                <a:defRPr/>
              </a:pPr>
              <a:t>1/6/2022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1F33F071-D9A4-4072-814A-FFBD5FF4EE94}" type="slidenum">
              <a:rPr lang="en-GB"/>
              <a:pPr>
                <a:defRPr/>
              </a:pPr>
              <a:t>‹#›</a:t>
            </a:fld>
            <a:endParaRPr lang="en-GB"/>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60"/>
            <a:ext cx="5111750" cy="5853113"/>
          </a:xfrm>
        </p:spPr>
        <p:txBody>
          <a:bodyPr/>
          <a:lstStyle>
            <a:lvl1pPr>
              <a:defRPr sz="3200" b="1">
                <a:solidFill>
                  <a:srgbClr val="EA1E88"/>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4C2ECC-246F-4654-8EB1-8FAA04CD076E}" type="datetimeFigureOut">
              <a:rPr lang="en-US"/>
              <a:pPr>
                <a:defRPr/>
              </a:pPr>
              <a:t>1/6/2022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3191E61-3120-41EA-9A92-3C27CD8E1263}" type="slidenum">
              <a:rPr lang="en-GB"/>
              <a:pPr>
                <a:defRPr/>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C640-D6D7-4146-B734-2602C2972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DDE545-2798-1640-99DE-38457B50A0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EEA95-3125-1344-AB99-62F82178ECF8}"/>
              </a:ext>
            </a:extLst>
          </p:cNvPr>
          <p:cNvSpPr>
            <a:spLocks noGrp="1"/>
          </p:cNvSpPr>
          <p:nvPr>
            <p:ph type="dt" sz="half" idx="10"/>
          </p:nvPr>
        </p:nvSpPr>
        <p:spPr/>
        <p:txBody>
          <a:bodyPr/>
          <a:lstStyle/>
          <a:p>
            <a:fld id="{CB8988B0-3402-554E-ADE8-5578D19040B0}" type="datetimeFigureOut">
              <a:rPr lang="en-US" smtClean="0"/>
              <a:t>1/6/2022</a:t>
            </a:fld>
            <a:endParaRPr lang="en-US"/>
          </a:p>
        </p:txBody>
      </p:sp>
      <p:sp>
        <p:nvSpPr>
          <p:cNvPr id="5" name="Footer Placeholder 4">
            <a:extLst>
              <a:ext uri="{FF2B5EF4-FFF2-40B4-BE49-F238E27FC236}">
                <a16:creationId xmlns:a16="http://schemas.microsoft.com/office/drawing/2014/main" id="{8D6D4D7A-EF30-CE4A-9D58-76E296F4F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C84E4-6686-3646-97F1-1F6A8A926637}"/>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1937698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14546" y="4786322"/>
            <a:ext cx="5486400" cy="566738"/>
          </a:xfrm>
        </p:spPr>
        <p:txBody>
          <a:bodyPr anchor="b"/>
          <a:lstStyle>
            <a:lvl1pPr algn="l">
              <a:defRPr sz="2000" b="1"/>
            </a:lvl1pPr>
          </a:lstStyle>
          <a:p>
            <a:r>
              <a:rPr lang="en-US" dirty="0"/>
              <a:t>Click to edit Master title style</a:t>
            </a:r>
            <a:endParaRPr lang="en-GB" dirty="0"/>
          </a:p>
        </p:txBody>
      </p:sp>
      <p:sp>
        <p:nvSpPr>
          <p:cNvPr id="3" name="Picture Placeholder 2"/>
          <p:cNvSpPr>
            <a:spLocks noGrp="1"/>
          </p:cNvSpPr>
          <p:nvPr>
            <p:ph type="pic" idx="1"/>
          </p:nvPr>
        </p:nvSpPr>
        <p:spPr>
          <a:xfrm>
            <a:off x="2571736" y="1071555"/>
            <a:ext cx="4706952" cy="3656029"/>
          </a:xfrm>
        </p:spPr>
        <p:txBody>
          <a:bodyPr rtlCol="0">
            <a:normAutofit/>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GB" noProof="0"/>
          </a:p>
        </p:txBody>
      </p:sp>
      <p:sp>
        <p:nvSpPr>
          <p:cNvPr id="4" name="Text Placeholder 3"/>
          <p:cNvSpPr>
            <a:spLocks noGrp="1"/>
          </p:cNvSpPr>
          <p:nvPr>
            <p:ph type="body" sz="half" idx="2"/>
          </p:nvPr>
        </p:nvSpPr>
        <p:spPr>
          <a:xfrm>
            <a:off x="2214546" y="5357826"/>
            <a:ext cx="5486400" cy="814374"/>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652580-5F41-4E19-A1D2-F90AE23C1A3E}" type="datetimeFigureOut">
              <a:rPr lang="en-US"/>
              <a:pPr>
                <a:defRPr/>
              </a:pPr>
              <a:t>1/6/2022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C200D81-BD7C-4F81-B66B-34F3AC78EF52}" type="slidenum">
              <a:rPr lang="en-GB"/>
              <a:pPr>
                <a:defRPr/>
              </a:pPr>
              <a:t>‹#›</a:t>
            </a:fld>
            <a:endParaRPr lang="en-GB"/>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00166" y="274638"/>
            <a:ext cx="7186634" cy="582594"/>
          </a:xfrm>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a:xfrm>
            <a:off x="500034" y="1071556"/>
            <a:ext cx="8229600" cy="4525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79DE6BC-F914-461B-B727-DF989861C258}" type="datetimeFigureOut">
              <a:rPr lang="en-US"/>
              <a:pPr>
                <a:defRPr/>
              </a:pPr>
              <a:t>1/6/2022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915E90F-C377-4DA8-8CE9-7BEEBA8E9B17}" type="slidenum">
              <a:rPr lang="en-GB"/>
              <a:pPr>
                <a:defRPr/>
              </a:pPr>
              <a:t>‹#›</a:t>
            </a:fld>
            <a:endParaRPr lang="en-GB"/>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55A9D02-C21C-4C8C-BBA2-6DA1AF76FAD3}" type="datetimeFigureOut">
              <a:rPr lang="en-US"/>
              <a:pPr>
                <a:defRPr/>
              </a:pPr>
              <a:t>1/6/2022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C922F0A-F786-4B58-B231-985960DA2793}" type="slidenum">
              <a:rPr lang="en-GB"/>
              <a:pPr>
                <a:defRPr/>
              </a:pPr>
              <a:t>‹#›</a:t>
            </a:fld>
            <a:endParaRPr lang="en-GB"/>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C2A4DD-612F-1349-8BD3-A71305DA4FBC}"/>
              </a:ext>
            </a:extLst>
          </p:cNvPr>
          <p:cNvSpPr>
            <a:spLocks noGrp="1"/>
          </p:cNvSpPr>
          <p:nvPr>
            <p:ph type="dt" sz="half" idx="10"/>
          </p:nvPr>
        </p:nvSpPr>
        <p:spPr/>
        <p:txBody>
          <a:bodyPr/>
          <a:lstStyle/>
          <a:p>
            <a:pPr>
              <a:defRPr/>
            </a:pPr>
            <a:fld id="{E7237F6D-61E2-43F6-94B6-735D2855A8F8}" type="datetimeFigureOut">
              <a:rPr lang="en-US" smtClean="0"/>
              <a:pPr>
                <a:defRPr/>
              </a:pPr>
              <a:t>1/6/2022</a:t>
            </a:fld>
            <a:endParaRPr lang="en-GB"/>
          </a:p>
        </p:txBody>
      </p:sp>
      <p:sp>
        <p:nvSpPr>
          <p:cNvPr id="4" name="Footer Placeholder 3">
            <a:extLst>
              <a:ext uri="{FF2B5EF4-FFF2-40B4-BE49-F238E27FC236}">
                <a16:creationId xmlns:a16="http://schemas.microsoft.com/office/drawing/2014/main" id="{38287CE8-9608-DE41-AD98-6F33CDAA4D6F}"/>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DD16949F-A968-774F-A745-80A34C8058A9}"/>
              </a:ext>
            </a:extLst>
          </p:cNvPr>
          <p:cNvSpPr>
            <a:spLocks noGrp="1"/>
          </p:cNvSpPr>
          <p:nvPr>
            <p:ph type="sldNum" sz="quarter" idx="12"/>
          </p:nvPr>
        </p:nvSpPr>
        <p:spPr/>
        <p:txBody>
          <a:bodyPr/>
          <a:lstStyle/>
          <a:p>
            <a:pPr>
              <a:defRPr/>
            </a:pPr>
            <a:fld id="{BBCA2920-BB13-49A0-A312-8D9E5D6B3D7F}" type="slidenum">
              <a:rPr lang="en-GB" smtClean="0"/>
              <a:pPr>
                <a:defRPr/>
              </a:pPr>
              <a:t>‹#›</a:t>
            </a:fld>
            <a:endParaRPr lang="en-GB"/>
          </a:p>
        </p:txBody>
      </p:sp>
    </p:spTree>
    <p:extLst>
      <p:ext uri="{BB962C8B-B14F-4D97-AF65-F5344CB8AC3E}">
        <p14:creationId xmlns:p14="http://schemas.microsoft.com/office/powerpoint/2010/main" val="414055130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A001-6D24-F443-B189-76C6D01560E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ED67E5-7A9A-CF4F-AD4A-76244695EEE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F72D00-8991-0140-A358-9F11B3DB8C4A}"/>
              </a:ext>
            </a:extLst>
          </p:cNvPr>
          <p:cNvSpPr>
            <a:spLocks noGrp="1"/>
          </p:cNvSpPr>
          <p:nvPr>
            <p:ph type="dt" sz="half" idx="10"/>
          </p:nvPr>
        </p:nvSpPr>
        <p:spPr/>
        <p:txBody>
          <a:bodyPr/>
          <a:lstStyle/>
          <a:p>
            <a:fld id="{CB8988B0-3402-554E-ADE8-5578D19040B0}" type="datetimeFigureOut">
              <a:rPr lang="en-US" smtClean="0"/>
              <a:t>1/6/2022</a:t>
            </a:fld>
            <a:endParaRPr lang="en-US"/>
          </a:p>
        </p:txBody>
      </p:sp>
      <p:sp>
        <p:nvSpPr>
          <p:cNvPr id="5" name="Footer Placeholder 4">
            <a:extLst>
              <a:ext uri="{FF2B5EF4-FFF2-40B4-BE49-F238E27FC236}">
                <a16:creationId xmlns:a16="http://schemas.microsoft.com/office/drawing/2014/main" id="{A6C6E64A-1D08-3F49-AA68-27C3EC1B6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8EE5B-4993-3244-AC2B-9A7659D3E448}"/>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1657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93E3-9DE7-104B-8CDB-E1FBBF1038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03A07-DCE0-6B48-9DF4-56B14AEA338F}"/>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00D07-08EB-3441-8331-B10015C12EA1}"/>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3A1D55-8B67-C040-AAD0-614D9401F4FA}"/>
              </a:ext>
            </a:extLst>
          </p:cNvPr>
          <p:cNvSpPr>
            <a:spLocks noGrp="1"/>
          </p:cNvSpPr>
          <p:nvPr>
            <p:ph type="dt" sz="half" idx="10"/>
          </p:nvPr>
        </p:nvSpPr>
        <p:spPr/>
        <p:txBody>
          <a:bodyPr/>
          <a:lstStyle/>
          <a:p>
            <a:fld id="{CB8988B0-3402-554E-ADE8-5578D19040B0}" type="datetimeFigureOut">
              <a:rPr lang="en-US" smtClean="0"/>
              <a:t>1/6/2022</a:t>
            </a:fld>
            <a:endParaRPr lang="en-US"/>
          </a:p>
        </p:txBody>
      </p:sp>
      <p:sp>
        <p:nvSpPr>
          <p:cNvPr id="6" name="Footer Placeholder 5">
            <a:extLst>
              <a:ext uri="{FF2B5EF4-FFF2-40B4-BE49-F238E27FC236}">
                <a16:creationId xmlns:a16="http://schemas.microsoft.com/office/drawing/2014/main" id="{1D6900AA-BFE6-5249-B878-5D96C2EEE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E82C5-1903-FB4B-BDA6-4D57C28D1CC0}"/>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167120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E573-4B14-444C-8C7A-0605A3BC358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430D13-FA3D-CE41-B0D6-41445DEA441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BF21BC-DB6E-6242-BA5B-D0992ED7580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B416F3-6296-7648-88EC-CB06B49D6F6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85BC45-5518-D141-AD6A-A76B3D1DE11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A8A3F0-69BB-B446-BF6B-27A00EA40912}"/>
              </a:ext>
            </a:extLst>
          </p:cNvPr>
          <p:cNvSpPr>
            <a:spLocks noGrp="1"/>
          </p:cNvSpPr>
          <p:nvPr>
            <p:ph type="dt" sz="half" idx="10"/>
          </p:nvPr>
        </p:nvSpPr>
        <p:spPr/>
        <p:txBody>
          <a:bodyPr/>
          <a:lstStyle/>
          <a:p>
            <a:fld id="{CB8988B0-3402-554E-ADE8-5578D19040B0}" type="datetimeFigureOut">
              <a:rPr lang="en-US" smtClean="0"/>
              <a:t>1/6/2022</a:t>
            </a:fld>
            <a:endParaRPr lang="en-US"/>
          </a:p>
        </p:txBody>
      </p:sp>
      <p:sp>
        <p:nvSpPr>
          <p:cNvPr id="8" name="Footer Placeholder 7">
            <a:extLst>
              <a:ext uri="{FF2B5EF4-FFF2-40B4-BE49-F238E27FC236}">
                <a16:creationId xmlns:a16="http://schemas.microsoft.com/office/drawing/2014/main" id="{016C4105-17FE-C54F-8B2B-3864D16D74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998598-6B55-B842-8632-36BACF422F97}"/>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3402529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A6CF-8E10-D540-8DE8-93A2373B65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315AF0-D969-C545-86D7-15DFFEA811ED}"/>
              </a:ext>
            </a:extLst>
          </p:cNvPr>
          <p:cNvSpPr>
            <a:spLocks noGrp="1"/>
          </p:cNvSpPr>
          <p:nvPr>
            <p:ph type="dt" sz="half" idx="10"/>
          </p:nvPr>
        </p:nvSpPr>
        <p:spPr/>
        <p:txBody>
          <a:bodyPr/>
          <a:lstStyle/>
          <a:p>
            <a:fld id="{CB8988B0-3402-554E-ADE8-5578D19040B0}" type="datetimeFigureOut">
              <a:rPr lang="en-US" smtClean="0"/>
              <a:t>1/6/2022</a:t>
            </a:fld>
            <a:endParaRPr lang="en-US"/>
          </a:p>
        </p:txBody>
      </p:sp>
      <p:sp>
        <p:nvSpPr>
          <p:cNvPr id="4" name="Footer Placeholder 3">
            <a:extLst>
              <a:ext uri="{FF2B5EF4-FFF2-40B4-BE49-F238E27FC236}">
                <a16:creationId xmlns:a16="http://schemas.microsoft.com/office/drawing/2014/main" id="{5F663F3B-EBB1-384C-8F6C-A7FE94BDE4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FF486F-1441-C043-A429-37458DD45A43}"/>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44504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B7955-F0A3-474D-BE29-DC29779B27CB}"/>
              </a:ext>
            </a:extLst>
          </p:cNvPr>
          <p:cNvSpPr>
            <a:spLocks noGrp="1"/>
          </p:cNvSpPr>
          <p:nvPr>
            <p:ph type="dt" sz="half" idx="10"/>
          </p:nvPr>
        </p:nvSpPr>
        <p:spPr/>
        <p:txBody>
          <a:bodyPr/>
          <a:lstStyle/>
          <a:p>
            <a:fld id="{CB8988B0-3402-554E-ADE8-5578D19040B0}" type="datetimeFigureOut">
              <a:rPr lang="en-US" smtClean="0"/>
              <a:t>1/6/2022</a:t>
            </a:fld>
            <a:endParaRPr lang="en-US"/>
          </a:p>
        </p:txBody>
      </p:sp>
      <p:sp>
        <p:nvSpPr>
          <p:cNvPr id="3" name="Footer Placeholder 2">
            <a:extLst>
              <a:ext uri="{FF2B5EF4-FFF2-40B4-BE49-F238E27FC236}">
                <a16:creationId xmlns:a16="http://schemas.microsoft.com/office/drawing/2014/main" id="{13AFBC3A-078E-5644-945E-75F03F9C4D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DB312-F322-C54C-BC04-2E238BB420A2}"/>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469135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2DB9-3DF9-BD4A-A1CF-42DB825DFE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2CAE8D-5C38-9449-876E-F854FD38BBB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4215F1-BDD3-394A-8BF9-21B0F016882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40DC40-CBDA-9549-AE7F-8C64056EB061}"/>
              </a:ext>
            </a:extLst>
          </p:cNvPr>
          <p:cNvSpPr>
            <a:spLocks noGrp="1"/>
          </p:cNvSpPr>
          <p:nvPr>
            <p:ph type="dt" sz="half" idx="10"/>
          </p:nvPr>
        </p:nvSpPr>
        <p:spPr/>
        <p:txBody>
          <a:bodyPr/>
          <a:lstStyle/>
          <a:p>
            <a:fld id="{CB8988B0-3402-554E-ADE8-5578D19040B0}" type="datetimeFigureOut">
              <a:rPr lang="en-US" smtClean="0"/>
              <a:t>1/6/2022</a:t>
            </a:fld>
            <a:endParaRPr lang="en-US"/>
          </a:p>
        </p:txBody>
      </p:sp>
      <p:sp>
        <p:nvSpPr>
          <p:cNvPr id="6" name="Footer Placeholder 5">
            <a:extLst>
              <a:ext uri="{FF2B5EF4-FFF2-40B4-BE49-F238E27FC236}">
                <a16:creationId xmlns:a16="http://schemas.microsoft.com/office/drawing/2014/main" id="{D68E118C-659B-0A4A-BBE7-E7B08C113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95ADD-C850-824B-B619-FF3C4186A142}"/>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73286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7B83-A5D4-FD49-A9FE-CECA44BEF79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BDFC09-60BB-2545-8E76-86122ADD508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F47609-1B84-A348-9B47-210A73C7706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AD41C8-F173-B740-AA4D-DDEA7FB5558E}"/>
              </a:ext>
            </a:extLst>
          </p:cNvPr>
          <p:cNvSpPr>
            <a:spLocks noGrp="1"/>
          </p:cNvSpPr>
          <p:nvPr>
            <p:ph type="dt" sz="half" idx="10"/>
          </p:nvPr>
        </p:nvSpPr>
        <p:spPr/>
        <p:txBody>
          <a:bodyPr/>
          <a:lstStyle/>
          <a:p>
            <a:fld id="{CB8988B0-3402-554E-ADE8-5578D19040B0}" type="datetimeFigureOut">
              <a:rPr lang="en-US" smtClean="0"/>
              <a:t>1/6/2022</a:t>
            </a:fld>
            <a:endParaRPr lang="en-US"/>
          </a:p>
        </p:txBody>
      </p:sp>
      <p:sp>
        <p:nvSpPr>
          <p:cNvPr id="6" name="Footer Placeholder 5">
            <a:extLst>
              <a:ext uri="{FF2B5EF4-FFF2-40B4-BE49-F238E27FC236}">
                <a16:creationId xmlns:a16="http://schemas.microsoft.com/office/drawing/2014/main" id="{189C5C8D-3E9D-474D-A096-6547F4AABC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50FE0-856F-DE40-9DDA-C46A05D2CD86}"/>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3426036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996550-9E4C-4F43-9990-93388699DC7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30DC1E-884A-954F-8B2E-CC6808F40A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64DD5-9AD9-4E4D-997A-17494592FDD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988B0-3402-554E-ADE8-5578D19040B0}" type="datetimeFigureOut">
              <a:rPr lang="en-US" smtClean="0"/>
              <a:t>1/6/2022</a:t>
            </a:fld>
            <a:endParaRPr lang="en-US"/>
          </a:p>
        </p:txBody>
      </p:sp>
      <p:sp>
        <p:nvSpPr>
          <p:cNvPr id="5" name="Footer Placeholder 4">
            <a:extLst>
              <a:ext uri="{FF2B5EF4-FFF2-40B4-BE49-F238E27FC236}">
                <a16:creationId xmlns:a16="http://schemas.microsoft.com/office/drawing/2014/main" id="{68A9ACA4-DAD0-B746-AB80-D6276E0CEBC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967824-D40B-A543-A13A-DFA2B96DCF9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0D573-4205-F349-8179-F01EE970B690}" type="slidenum">
              <a:rPr lang="en-US" smtClean="0"/>
              <a:t>‹#›</a:t>
            </a:fld>
            <a:endParaRPr lang="en-US"/>
          </a:p>
        </p:txBody>
      </p:sp>
      <p:sp>
        <p:nvSpPr>
          <p:cNvPr id="7" name="Rectangle 2">
            <a:extLst>
              <a:ext uri="{FF2B5EF4-FFF2-40B4-BE49-F238E27FC236}">
                <a16:creationId xmlns:a16="http://schemas.microsoft.com/office/drawing/2014/main" id="{3F0057D2-B216-5B4A-9C50-7EA3C4779FB5}"/>
              </a:ext>
            </a:extLst>
          </p:cNvPr>
          <p:cNvSpPr>
            <a:spLocks noChangeArrowheads="1"/>
          </p:cNvSpPr>
          <p:nvPr userDrawn="1"/>
        </p:nvSpPr>
        <p:spPr bwMode="auto">
          <a:xfrm>
            <a:off x="0" y="5857885"/>
            <a:ext cx="9144000" cy="1000125"/>
          </a:xfrm>
          <a:prstGeom prst="rect">
            <a:avLst/>
          </a:prstGeom>
          <a:solidFill>
            <a:srgbClr val="EA1E88"/>
          </a:solidFill>
          <a:ln w="9525">
            <a:noFill/>
            <a:miter lim="800000"/>
            <a:headEnd/>
            <a:tailEnd/>
          </a:ln>
        </p:spPr>
        <p:txBody>
          <a:bodyPr wrap="none" anchor="ctr"/>
          <a:lstStyle/>
          <a:p>
            <a:pPr fontAlgn="auto">
              <a:spcBef>
                <a:spcPts val="0"/>
              </a:spcBef>
              <a:spcAft>
                <a:spcPts val="0"/>
              </a:spcAft>
              <a:defRPr/>
            </a:pPr>
            <a:endParaRPr lang="en-GB" sz="1800">
              <a:latin typeface="+mn-lt"/>
              <a:cs typeface="+mn-cs"/>
            </a:endParaRPr>
          </a:p>
        </p:txBody>
      </p:sp>
      <p:sp>
        <p:nvSpPr>
          <p:cNvPr id="8" name="TextBox 7">
            <a:extLst>
              <a:ext uri="{FF2B5EF4-FFF2-40B4-BE49-F238E27FC236}">
                <a16:creationId xmlns:a16="http://schemas.microsoft.com/office/drawing/2014/main" id="{1C568ED8-A7E7-0249-82FF-7C595F200327}"/>
              </a:ext>
            </a:extLst>
          </p:cNvPr>
          <p:cNvSpPr txBox="1"/>
          <p:nvPr userDrawn="1"/>
        </p:nvSpPr>
        <p:spPr>
          <a:xfrm>
            <a:off x="-907504" y="6093229"/>
            <a:ext cx="10959008" cy="369332"/>
          </a:xfrm>
          <a:prstGeom prst="rect">
            <a:avLst/>
          </a:prstGeom>
          <a:noFill/>
        </p:spPr>
        <p:txBody>
          <a:bodyPr wrap="square" rtlCol="0">
            <a:spAutoFit/>
          </a:bodyPr>
          <a:lstStyle/>
          <a:p>
            <a:pPr algn="ctr"/>
            <a:r>
              <a:rPr lang="en-US" sz="1800" b="0" i="1" u="none" strike="noStrike" kern="1200" baseline="0" dirty="0">
                <a:solidFill>
                  <a:schemeClr val="bg1"/>
                </a:solidFill>
                <a:latin typeface="+mn-lt"/>
                <a:ea typeface="+mn-ea"/>
                <a:cs typeface="Arial" charset="0"/>
              </a:rPr>
              <a:t>improving lives, developing knowledge and skills, generating opportunities </a:t>
            </a:r>
            <a:endParaRPr lang="en-GB" sz="1800" i="1" spc="300" baseline="0" dirty="0">
              <a:solidFill>
                <a:schemeClr val="bg1"/>
              </a:solidFill>
              <a:latin typeface="+mn-lt"/>
            </a:endParaRPr>
          </a:p>
        </p:txBody>
      </p:sp>
    </p:spTree>
    <p:extLst>
      <p:ext uri="{BB962C8B-B14F-4D97-AF65-F5344CB8AC3E}">
        <p14:creationId xmlns:p14="http://schemas.microsoft.com/office/powerpoint/2010/main" val="38877793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ChangeArrowheads="1"/>
          </p:cNvSpPr>
          <p:nvPr userDrawn="1"/>
        </p:nvSpPr>
        <p:spPr bwMode="auto">
          <a:xfrm>
            <a:off x="0" y="5857885"/>
            <a:ext cx="9144000" cy="1000125"/>
          </a:xfrm>
          <a:prstGeom prst="rect">
            <a:avLst/>
          </a:prstGeom>
          <a:solidFill>
            <a:srgbClr val="EA1E88"/>
          </a:solidFill>
          <a:ln w="9525">
            <a:noFill/>
            <a:miter lim="800000"/>
            <a:headEnd/>
            <a:tailEnd/>
          </a:ln>
        </p:spPr>
        <p:txBody>
          <a:bodyPr wrap="none" anchor="ctr"/>
          <a:lstStyle/>
          <a:p>
            <a:pPr fontAlgn="auto">
              <a:spcBef>
                <a:spcPts val="0"/>
              </a:spcBef>
              <a:spcAft>
                <a:spcPts val="0"/>
              </a:spcAft>
              <a:defRPr/>
            </a:pPr>
            <a:endParaRPr lang="en-GB" sz="1800">
              <a:latin typeface="+mn-lt"/>
              <a:cs typeface="+mn-cs"/>
            </a:endParaRPr>
          </a:p>
        </p:txBody>
      </p:sp>
      <p:sp>
        <p:nvSpPr>
          <p:cNvPr id="1027" name="Title Placeholder 1"/>
          <p:cNvSpPr>
            <a:spLocks noGrp="1"/>
          </p:cNvSpPr>
          <p:nvPr>
            <p:ph type="title"/>
          </p:nvPr>
        </p:nvSpPr>
        <p:spPr bwMode="auto">
          <a:xfrm>
            <a:off x="467545" y="274638"/>
            <a:ext cx="6768752" cy="5825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8"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237F6D-61E2-43F6-94B6-735D2855A8F8}" type="datetimeFigureOut">
              <a:rPr lang="en-US"/>
              <a:pPr>
                <a:defRPr/>
              </a:pPr>
              <a:t>1/6/2022</a:t>
            </a:fld>
            <a:endParaRPr lang="en-GB"/>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BCA2920-BB13-49A0-A312-8D9E5D6B3D7F}" type="slidenum">
              <a:rPr lang="en-GB"/>
              <a:pPr>
                <a:defRPr/>
              </a:pPr>
              <a:t>‹#›</a:t>
            </a:fld>
            <a:endParaRPr lang="en-GB"/>
          </a:p>
        </p:txBody>
      </p:sp>
      <p:sp>
        <p:nvSpPr>
          <p:cNvPr id="10" name="Line 3"/>
          <p:cNvSpPr>
            <a:spLocks noChangeShapeType="1"/>
          </p:cNvSpPr>
          <p:nvPr userDrawn="1"/>
        </p:nvSpPr>
        <p:spPr bwMode="auto">
          <a:xfrm>
            <a:off x="0" y="928688"/>
            <a:ext cx="9144000" cy="0"/>
          </a:xfrm>
          <a:prstGeom prst="line">
            <a:avLst/>
          </a:prstGeom>
          <a:noFill/>
          <a:ln w="50800">
            <a:solidFill>
              <a:srgbClr val="EA1E88"/>
            </a:solidFill>
            <a:round/>
            <a:headEnd type="none" w="sm" len="sm"/>
            <a:tailEnd type="none" w="sm" len="sm"/>
          </a:ln>
          <a:effectLst/>
        </p:spPr>
        <p:txBody>
          <a:bodyPr/>
          <a:lstStyle/>
          <a:p>
            <a:pPr algn="ctr">
              <a:spcBef>
                <a:spcPct val="50000"/>
              </a:spcBef>
              <a:defRPr/>
            </a:pPr>
            <a:endParaRPr lang="en-GB" sz="2000" dirty="0">
              <a:latin typeface="Barclays Sans" pitchFamily="34" charset="0"/>
              <a:cs typeface="Times New Roman" charset="0"/>
            </a:endParaRPr>
          </a:p>
        </p:txBody>
      </p:sp>
      <p:sp>
        <p:nvSpPr>
          <p:cNvPr id="11" name="TextBox 10"/>
          <p:cNvSpPr txBox="1"/>
          <p:nvPr userDrawn="1"/>
        </p:nvSpPr>
        <p:spPr>
          <a:xfrm>
            <a:off x="-907504" y="6093229"/>
            <a:ext cx="10959008" cy="369332"/>
          </a:xfrm>
          <a:prstGeom prst="rect">
            <a:avLst/>
          </a:prstGeom>
          <a:noFill/>
        </p:spPr>
        <p:txBody>
          <a:bodyPr wrap="square" rtlCol="0">
            <a:spAutoFit/>
          </a:bodyPr>
          <a:lstStyle/>
          <a:p>
            <a:pPr algn="ctr"/>
            <a:r>
              <a:rPr lang="en-US" sz="1800" b="0" i="1" u="none" strike="noStrike" kern="1200" baseline="0" dirty="0">
                <a:solidFill>
                  <a:schemeClr val="bg1"/>
                </a:solidFill>
                <a:latin typeface="+mn-lt"/>
                <a:ea typeface="+mn-ea"/>
                <a:cs typeface="Arial" charset="0"/>
              </a:rPr>
              <a:t>improving lives, developing knowledge and skills, generating opportunities </a:t>
            </a:r>
            <a:endParaRPr lang="en-GB" sz="1800" i="1" spc="300" baseline="0" dirty="0">
              <a:solidFill>
                <a:schemeClr val="bg1"/>
              </a:solidFill>
              <a:latin typeface="+mn-lt"/>
            </a:endParaRPr>
          </a:p>
        </p:txBody>
      </p:sp>
      <p:pic>
        <p:nvPicPr>
          <p:cNvPr id="12" name="Picture 11">
            <a:extLst>
              <a:ext uri="{FF2B5EF4-FFF2-40B4-BE49-F238E27FC236}">
                <a16:creationId xmlns:a16="http://schemas.microsoft.com/office/drawing/2014/main" id="{E1A7DEBB-ACFD-3943-ABA1-68B28EFCCB1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0679" t="21645" r="11008" b="23248"/>
          <a:stretch/>
        </p:blipFill>
        <p:spPr>
          <a:xfrm>
            <a:off x="6983365" y="188640"/>
            <a:ext cx="1765099" cy="668593"/>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ransition/>
  <p:txStyles>
    <p:titleStyle>
      <a:lvl1pPr algn="l" rtl="0" eaLnBrk="0" fontAlgn="base" hangingPunct="0">
        <a:spcBef>
          <a:spcPct val="0"/>
        </a:spcBef>
        <a:spcAft>
          <a:spcPct val="0"/>
        </a:spcAft>
        <a:defRPr sz="3600" kern="120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Utopia Std" pitchFamily="18" charset="0"/>
        </a:defRPr>
      </a:lvl2pPr>
      <a:lvl3pPr algn="ctr" rtl="0" eaLnBrk="0" fontAlgn="base" hangingPunct="0">
        <a:spcBef>
          <a:spcPct val="0"/>
        </a:spcBef>
        <a:spcAft>
          <a:spcPct val="0"/>
        </a:spcAft>
        <a:defRPr sz="4400">
          <a:solidFill>
            <a:schemeClr val="tx1"/>
          </a:solidFill>
          <a:latin typeface="Utopia Std" pitchFamily="18" charset="0"/>
        </a:defRPr>
      </a:lvl3pPr>
      <a:lvl4pPr algn="ctr" rtl="0" eaLnBrk="0" fontAlgn="base" hangingPunct="0">
        <a:spcBef>
          <a:spcPct val="0"/>
        </a:spcBef>
        <a:spcAft>
          <a:spcPct val="0"/>
        </a:spcAft>
        <a:defRPr sz="4400">
          <a:solidFill>
            <a:schemeClr val="tx1"/>
          </a:solidFill>
          <a:latin typeface="Utopia Std" pitchFamily="18" charset="0"/>
        </a:defRPr>
      </a:lvl4pPr>
      <a:lvl5pPr algn="ctr" rtl="0" eaLnBrk="0" fontAlgn="base" hangingPunct="0">
        <a:spcBef>
          <a:spcPct val="0"/>
        </a:spcBef>
        <a:spcAft>
          <a:spcPct val="0"/>
        </a:spcAft>
        <a:defRPr sz="4400">
          <a:solidFill>
            <a:schemeClr val="tx1"/>
          </a:solidFill>
          <a:latin typeface="Utopia Std" pitchFamily="18" charset="0"/>
        </a:defRPr>
      </a:lvl5pPr>
      <a:lvl6pPr marL="457178" algn="ctr" rtl="0" fontAlgn="base">
        <a:spcBef>
          <a:spcPct val="0"/>
        </a:spcBef>
        <a:spcAft>
          <a:spcPct val="0"/>
        </a:spcAft>
        <a:defRPr sz="4400">
          <a:solidFill>
            <a:schemeClr val="tx1"/>
          </a:solidFill>
          <a:latin typeface="Utopia Std" pitchFamily="18" charset="0"/>
        </a:defRPr>
      </a:lvl6pPr>
      <a:lvl7pPr marL="914354" algn="ctr" rtl="0" fontAlgn="base">
        <a:spcBef>
          <a:spcPct val="0"/>
        </a:spcBef>
        <a:spcAft>
          <a:spcPct val="0"/>
        </a:spcAft>
        <a:defRPr sz="4400">
          <a:solidFill>
            <a:schemeClr val="tx1"/>
          </a:solidFill>
          <a:latin typeface="Utopia Std" pitchFamily="18" charset="0"/>
        </a:defRPr>
      </a:lvl7pPr>
      <a:lvl8pPr marL="1371532" algn="ctr" rtl="0" fontAlgn="base">
        <a:spcBef>
          <a:spcPct val="0"/>
        </a:spcBef>
        <a:spcAft>
          <a:spcPct val="0"/>
        </a:spcAft>
        <a:defRPr sz="4400">
          <a:solidFill>
            <a:schemeClr val="tx1"/>
          </a:solidFill>
          <a:latin typeface="Utopia Std" pitchFamily="18" charset="0"/>
        </a:defRPr>
      </a:lvl8pPr>
      <a:lvl9pPr marL="1828709" algn="ctr" rtl="0" fontAlgn="base">
        <a:spcBef>
          <a:spcPct val="0"/>
        </a:spcBef>
        <a:spcAft>
          <a:spcPct val="0"/>
        </a:spcAft>
        <a:defRPr sz="4400">
          <a:solidFill>
            <a:schemeClr val="tx1"/>
          </a:solidFill>
          <a:latin typeface="Utopia Std" pitchFamily="18" charset="0"/>
        </a:defRPr>
      </a:lvl9pPr>
    </p:titleStyle>
    <p:bodyStyle>
      <a:lvl1pPr marL="342882" indent="-342882" algn="l" rtl="0" eaLnBrk="0" fontAlgn="base" hangingPunct="0">
        <a:spcBef>
          <a:spcPct val="20000"/>
        </a:spcBef>
        <a:spcAft>
          <a:spcPct val="0"/>
        </a:spcAft>
        <a:buFont typeface="Arial" charset="0"/>
        <a:buChar char="•"/>
        <a:defRPr sz="2800" kern="1200">
          <a:solidFill>
            <a:schemeClr val="tx1"/>
          </a:solidFill>
          <a:latin typeface="Calibri" panose="020F0502020204030204" pitchFamily="34" charset="0"/>
          <a:ea typeface="+mn-ea"/>
          <a:cs typeface="Arial" panose="020B0604020202020204" pitchFamily="34" charset="0"/>
        </a:defRPr>
      </a:lvl1pPr>
      <a:lvl2pPr marL="742913" indent="-285737" algn="l" rtl="0" eaLnBrk="0" fontAlgn="base" hangingPunct="0">
        <a:spcBef>
          <a:spcPct val="20000"/>
        </a:spcBef>
        <a:spcAft>
          <a:spcPct val="0"/>
        </a:spcAft>
        <a:buFont typeface="Arial" charset="0"/>
        <a:buChar char="–"/>
        <a:defRPr sz="2400" kern="1200">
          <a:solidFill>
            <a:schemeClr val="tx1"/>
          </a:solidFill>
          <a:latin typeface="Calibri" panose="020F0502020204030204" pitchFamily="34" charset="0"/>
          <a:ea typeface="+mn-ea"/>
          <a:cs typeface="Arial" panose="020B0604020202020204" pitchFamily="34" charset="0"/>
        </a:defRPr>
      </a:lvl2pPr>
      <a:lvl3pPr marL="1142942" indent="-228589" algn="l" rtl="0" eaLnBrk="0" fontAlgn="base"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panose="020B0604020202020204" pitchFamily="34" charset="0"/>
        </a:defRPr>
      </a:lvl3pPr>
      <a:lvl4pPr marL="1600120"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4pPr>
      <a:lvl5pPr marL="2057298"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5.m4a"/><Relationship Id="rId7" Type="http://schemas.openxmlformats.org/officeDocument/2006/relationships/diagramQuickStyle" Target="../diagrams/quickStyle1.xml"/><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slideLayout" Target="../slideLayouts/slideLayout13.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twitter.com/Lboro6thForm" TargetMode="External"/><Relationship Id="rId7"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7.jpg"/><Relationship Id="rId5" Type="http://schemas.openxmlformats.org/officeDocument/2006/relationships/hyperlink" Target="mailto:6thFormAdmin@loucoll.ac.uk" TargetMode="External"/><Relationship Id="rId4" Type="http://schemas.openxmlformats.org/officeDocument/2006/relationships/hyperlink" Target="mailto:Aaron.Savva@loucoll.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CD20A4-CD31-4332-9780-F123FBF39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 y="0"/>
            <a:ext cx="4505469" cy="3910839"/>
          </a:xfrm>
          <a:prstGeom prst="rect">
            <a:avLst/>
          </a:prstGeom>
        </p:spPr>
      </p:pic>
      <p:pic>
        <p:nvPicPr>
          <p:cNvPr id="7" name="Picture 6">
            <a:extLst>
              <a:ext uri="{FF2B5EF4-FFF2-40B4-BE49-F238E27FC236}">
                <a16:creationId xmlns:a16="http://schemas.microsoft.com/office/drawing/2014/main" id="{0E1460BF-5722-46BA-9C6F-A7C0DD04B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6402" y="3942382"/>
            <a:ext cx="1932384" cy="1916832"/>
          </a:xfrm>
          <a:prstGeom prst="rect">
            <a:avLst/>
          </a:prstGeom>
        </p:spPr>
      </p:pic>
      <p:sp>
        <p:nvSpPr>
          <p:cNvPr id="5" name="Title 4">
            <a:extLst>
              <a:ext uri="{FF2B5EF4-FFF2-40B4-BE49-F238E27FC236}">
                <a16:creationId xmlns:a16="http://schemas.microsoft.com/office/drawing/2014/main" id="{53FFEC6F-4AE7-4B81-BF2A-1E7292FAE885}"/>
              </a:ext>
            </a:extLst>
          </p:cNvPr>
          <p:cNvSpPr>
            <a:spLocks noGrp="1"/>
          </p:cNvSpPr>
          <p:nvPr>
            <p:ph type="ctrTitle"/>
          </p:nvPr>
        </p:nvSpPr>
        <p:spPr/>
        <p:txBody>
          <a:bodyPr/>
          <a:lstStyle/>
          <a:p>
            <a:pPr algn="ctr"/>
            <a:r>
              <a:rPr lang="en-GB" b="1" dirty="0">
                <a:solidFill>
                  <a:srgbClr val="EA1E88"/>
                </a:solidFill>
              </a:rPr>
              <a:t>Welcome to A Level Art, </a:t>
            </a:r>
            <a:br>
              <a:rPr lang="en-GB" b="1" dirty="0">
                <a:solidFill>
                  <a:srgbClr val="EA1E88"/>
                </a:solidFill>
              </a:rPr>
            </a:br>
            <a:r>
              <a:rPr lang="en-GB" b="1" dirty="0">
                <a:solidFill>
                  <a:srgbClr val="EA1E88"/>
                </a:solidFill>
              </a:rPr>
              <a:t>Craft and Design</a:t>
            </a:r>
          </a:p>
        </p:txBody>
      </p:sp>
      <p:pic>
        <p:nvPicPr>
          <p:cNvPr id="2" name="Recorded Sound">
            <a:hlinkClick r:id="" action="ppaction://media"/>
            <a:extLst>
              <a:ext uri="{FF2B5EF4-FFF2-40B4-BE49-F238E27FC236}">
                <a16:creationId xmlns:a16="http://schemas.microsoft.com/office/drawing/2014/main" id="{6D299139-6C1C-4912-884E-763F19784A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188640"/>
            <a:ext cx="487363" cy="487363"/>
          </a:xfrm>
          <a:prstGeom prst="rect">
            <a:avLst/>
          </a:prstGeom>
        </p:spPr>
      </p:pic>
    </p:spTree>
    <p:extLst>
      <p:ext uri="{BB962C8B-B14F-4D97-AF65-F5344CB8AC3E}">
        <p14:creationId xmlns:p14="http://schemas.microsoft.com/office/powerpoint/2010/main" val="319012852"/>
      </p:ext>
    </p:extLst>
  </p:cSld>
  <p:clrMapOvr>
    <a:masterClrMapping/>
  </p:clrMapOvr>
  <p:transition advTm="269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2AD5F-8D2E-4DB2-BCE2-28407EDB5120}"/>
              </a:ext>
            </a:extLst>
          </p:cNvPr>
          <p:cNvSpPr>
            <a:spLocks noGrp="1"/>
          </p:cNvSpPr>
          <p:nvPr>
            <p:ph type="title"/>
          </p:nvPr>
        </p:nvSpPr>
        <p:spPr/>
        <p:txBody>
          <a:bodyPr/>
          <a:lstStyle/>
          <a:p>
            <a:r>
              <a:rPr lang="en-GB" dirty="0"/>
              <a:t>Subject information</a:t>
            </a:r>
          </a:p>
        </p:txBody>
      </p:sp>
      <p:sp>
        <p:nvSpPr>
          <p:cNvPr id="3" name="Content Placeholder 2">
            <a:extLst>
              <a:ext uri="{FF2B5EF4-FFF2-40B4-BE49-F238E27FC236}">
                <a16:creationId xmlns:a16="http://schemas.microsoft.com/office/drawing/2014/main" id="{DBC78A8A-1197-4C00-AAAB-442ED4F40581}"/>
              </a:ext>
            </a:extLst>
          </p:cNvPr>
          <p:cNvSpPr>
            <a:spLocks noGrp="1"/>
          </p:cNvSpPr>
          <p:nvPr>
            <p:ph idx="1"/>
          </p:nvPr>
        </p:nvSpPr>
        <p:spPr>
          <a:xfrm>
            <a:off x="-30780" y="980728"/>
            <a:ext cx="9036496" cy="4572032"/>
          </a:xfrm>
        </p:spPr>
        <p:txBody>
          <a:bodyPr/>
          <a:lstStyle/>
          <a:p>
            <a:pPr marL="0" indent="0">
              <a:buNone/>
            </a:pPr>
            <a:r>
              <a:rPr lang="en-GB" sz="2000" b="1" dirty="0"/>
              <a:t>What will you learn in A-level Art?</a:t>
            </a:r>
            <a:endParaRPr lang="en-GB" sz="2000" dirty="0"/>
          </a:p>
          <a:p>
            <a:r>
              <a:rPr lang="en-GB" sz="2000" dirty="0"/>
              <a:t>You will learn a range of new skills and develop those you already have. You will discover new artists and art forms to influence your development. You will be encouraged to work experimentally, to take risks and try new methods and processes of image making. You will be given themes to encourage you to create imaginative and expressive responses. </a:t>
            </a:r>
          </a:p>
          <a:p>
            <a:pPr marL="0" indent="0">
              <a:buNone/>
            </a:pPr>
            <a:r>
              <a:rPr lang="en-GB" dirty="0"/>
              <a:t> </a:t>
            </a:r>
          </a:p>
          <a:p>
            <a:pPr marL="0" indent="0">
              <a:buNone/>
            </a:pPr>
            <a:endParaRPr lang="en-GB" dirty="0"/>
          </a:p>
        </p:txBody>
      </p:sp>
      <p:pic>
        <p:nvPicPr>
          <p:cNvPr id="5" name="Picture 4">
            <a:extLst>
              <a:ext uri="{FF2B5EF4-FFF2-40B4-BE49-F238E27FC236}">
                <a16:creationId xmlns:a16="http://schemas.microsoft.com/office/drawing/2014/main" id="{4CED4367-12EB-4232-916D-DCD5A084DB89}"/>
              </a:ext>
            </a:extLst>
          </p:cNvPr>
          <p:cNvPicPr>
            <a:picLocks noChangeAspect="1"/>
          </p:cNvPicPr>
          <p:nvPr/>
        </p:nvPicPr>
        <p:blipFill rotWithShape="1">
          <a:blip r:embed="rId5">
            <a:extLst>
              <a:ext uri="{28A0092B-C50C-407E-A947-70E740481C1C}">
                <a14:useLocalDpi xmlns:a14="http://schemas.microsoft.com/office/drawing/2010/main" val="0"/>
              </a:ext>
            </a:extLst>
          </a:blip>
          <a:srcRect b="42329"/>
          <a:stretch/>
        </p:blipFill>
        <p:spPr>
          <a:xfrm>
            <a:off x="1911052" y="3068960"/>
            <a:ext cx="5397252" cy="2736304"/>
          </a:xfrm>
          <a:prstGeom prst="rect">
            <a:avLst/>
          </a:prstGeom>
        </p:spPr>
      </p:pic>
      <p:pic>
        <p:nvPicPr>
          <p:cNvPr id="4" name="Recorded Sound">
            <a:hlinkClick r:id="" action="ppaction://media"/>
            <a:extLst>
              <a:ext uri="{FF2B5EF4-FFF2-40B4-BE49-F238E27FC236}">
                <a16:creationId xmlns:a16="http://schemas.microsoft.com/office/drawing/2014/main" id="{9965217D-ABC1-407E-B1F5-68D3D309517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444208" y="219149"/>
            <a:ext cx="487363" cy="487363"/>
          </a:xfrm>
          <a:prstGeom prst="rect">
            <a:avLst/>
          </a:prstGeom>
        </p:spPr>
      </p:pic>
    </p:spTree>
    <p:custDataLst>
      <p:tags r:id="rId1"/>
    </p:custDataLst>
    <p:extLst>
      <p:ext uri="{BB962C8B-B14F-4D97-AF65-F5344CB8AC3E}">
        <p14:creationId xmlns:p14="http://schemas.microsoft.com/office/powerpoint/2010/main" val="1716065690"/>
      </p:ext>
    </p:extLst>
  </p:cSld>
  <p:clrMapOvr>
    <a:masterClrMapping/>
  </p:clrMapOvr>
  <p:transition advTm="4827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6E5B8-7F96-4A28-8387-40E8F636E681}"/>
              </a:ext>
            </a:extLst>
          </p:cNvPr>
          <p:cNvSpPr>
            <a:spLocks noGrp="1"/>
          </p:cNvSpPr>
          <p:nvPr>
            <p:ph type="title"/>
          </p:nvPr>
        </p:nvSpPr>
        <p:spPr/>
        <p:txBody>
          <a:bodyPr/>
          <a:lstStyle/>
          <a:p>
            <a:r>
              <a:rPr lang="en-GB" dirty="0"/>
              <a:t>Specification at a glance</a:t>
            </a:r>
          </a:p>
        </p:txBody>
      </p:sp>
      <p:sp>
        <p:nvSpPr>
          <p:cNvPr id="4" name="Text Placeholder 3">
            <a:extLst>
              <a:ext uri="{FF2B5EF4-FFF2-40B4-BE49-F238E27FC236}">
                <a16:creationId xmlns:a16="http://schemas.microsoft.com/office/drawing/2014/main" id="{B2D3BC98-D81C-45DD-B21C-7B3429B854E7}"/>
              </a:ext>
            </a:extLst>
          </p:cNvPr>
          <p:cNvSpPr>
            <a:spLocks noGrp="1"/>
          </p:cNvSpPr>
          <p:nvPr>
            <p:ph type="body" idx="1"/>
          </p:nvPr>
        </p:nvSpPr>
        <p:spPr>
          <a:xfrm>
            <a:off x="323528" y="1071546"/>
            <a:ext cx="4040188" cy="639762"/>
          </a:xfrm>
        </p:spPr>
        <p:txBody>
          <a:bodyPr/>
          <a:lstStyle/>
          <a:p>
            <a:r>
              <a:rPr lang="en-GB" dirty="0"/>
              <a:t>Year 12</a:t>
            </a:r>
          </a:p>
        </p:txBody>
      </p:sp>
      <p:sp>
        <p:nvSpPr>
          <p:cNvPr id="5" name="Content Placeholder 4">
            <a:extLst>
              <a:ext uri="{FF2B5EF4-FFF2-40B4-BE49-F238E27FC236}">
                <a16:creationId xmlns:a16="http://schemas.microsoft.com/office/drawing/2014/main" id="{9B1F19A9-DF85-47CC-8C2A-A6E521A2FA54}"/>
              </a:ext>
            </a:extLst>
          </p:cNvPr>
          <p:cNvSpPr>
            <a:spLocks noGrp="1"/>
          </p:cNvSpPr>
          <p:nvPr>
            <p:ph sz="half" idx="2"/>
          </p:nvPr>
        </p:nvSpPr>
        <p:spPr>
          <a:xfrm>
            <a:off x="323528" y="1785926"/>
            <a:ext cx="4040188" cy="3951288"/>
          </a:xfrm>
        </p:spPr>
        <p:txBody>
          <a:bodyPr/>
          <a:lstStyle/>
          <a:p>
            <a:pPr marL="0" indent="0">
              <a:buNone/>
            </a:pPr>
            <a:r>
              <a:rPr lang="en-GB" sz="1600" b="1" dirty="0">
                <a:latin typeface="Arial"/>
                <a:cs typeface="Arial"/>
              </a:rPr>
              <a:t>Skill Building</a:t>
            </a:r>
          </a:p>
          <a:p>
            <a:pPr marL="0" indent="0">
              <a:buNone/>
            </a:pPr>
            <a:r>
              <a:rPr lang="en-GB" sz="1600" dirty="0">
                <a:latin typeface="Arial"/>
                <a:cs typeface="Arial"/>
              </a:rPr>
              <a:t>In the first and second term you will complete a variety of tasks that introduce you to different techniques and materials. You will also be introduced to and select a variety of different Artists to research and create a personal response to.</a:t>
            </a:r>
          </a:p>
          <a:p>
            <a:pPr marL="0" indent="0">
              <a:buNone/>
            </a:pPr>
            <a:endParaRPr lang="en-GB" sz="1600" b="1" dirty="0">
              <a:latin typeface="Arial"/>
              <a:cs typeface="Arial"/>
            </a:endParaRPr>
          </a:p>
          <a:p>
            <a:pPr marL="0" indent="0">
              <a:buNone/>
            </a:pPr>
            <a:r>
              <a:rPr lang="en-GB" sz="1600" b="1" dirty="0">
                <a:latin typeface="Arial"/>
                <a:cs typeface="Arial"/>
              </a:rPr>
              <a:t>Unit 1 Personal Investigation</a:t>
            </a:r>
            <a:endParaRPr lang="en-GB" b="1" dirty="0">
              <a:latin typeface="Arial"/>
              <a:cs typeface="Arial"/>
            </a:endParaRPr>
          </a:p>
          <a:p>
            <a:pPr marL="0" indent="0">
              <a:buNone/>
            </a:pPr>
            <a:r>
              <a:rPr lang="en-GB" sz="1600" dirty="0">
                <a:latin typeface="Arial"/>
                <a:cs typeface="Arial"/>
              </a:rPr>
              <a:t>Towards the end of year 12 </a:t>
            </a:r>
            <a:r>
              <a:rPr lang="en-GB" sz="1600" dirty="0">
                <a:latin typeface="Arial" panose="020B0604020202020204" pitchFamily="34" charset="0"/>
              </a:rPr>
              <a:t>You will start to prepare for your Personal Investigation by selecting a theme to research and investigate.</a:t>
            </a:r>
            <a:br>
              <a:rPr lang="en-GB" sz="1600" dirty="0">
                <a:latin typeface="Arial"/>
                <a:cs typeface="Arial"/>
              </a:rPr>
            </a:br>
            <a:endParaRPr lang="en-GB" sz="1600" dirty="0">
              <a:latin typeface="Arial" panose="020B0604020202020204" pitchFamily="34" charset="0"/>
            </a:endParaRPr>
          </a:p>
        </p:txBody>
      </p:sp>
      <p:sp>
        <p:nvSpPr>
          <p:cNvPr id="6" name="Text Placeholder 5">
            <a:extLst>
              <a:ext uri="{FF2B5EF4-FFF2-40B4-BE49-F238E27FC236}">
                <a16:creationId xmlns:a16="http://schemas.microsoft.com/office/drawing/2014/main" id="{7468CD89-5202-4E19-BB3B-A5235C0F1122}"/>
              </a:ext>
            </a:extLst>
          </p:cNvPr>
          <p:cNvSpPr>
            <a:spLocks noGrp="1"/>
          </p:cNvSpPr>
          <p:nvPr>
            <p:ph type="body" sz="quarter" idx="3"/>
          </p:nvPr>
        </p:nvSpPr>
        <p:spPr/>
        <p:txBody>
          <a:bodyPr/>
          <a:lstStyle/>
          <a:p>
            <a:r>
              <a:rPr lang="en-GB" dirty="0"/>
              <a:t>Year 13</a:t>
            </a:r>
          </a:p>
        </p:txBody>
      </p:sp>
      <p:sp>
        <p:nvSpPr>
          <p:cNvPr id="7" name="Content Placeholder 6">
            <a:extLst>
              <a:ext uri="{FF2B5EF4-FFF2-40B4-BE49-F238E27FC236}">
                <a16:creationId xmlns:a16="http://schemas.microsoft.com/office/drawing/2014/main" id="{3CB077A1-E7E4-4562-9B06-D5332E6AE39F}"/>
              </a:ext>
            </a:extLst>
          </p:cNvPr>
          <p:cNvSpPr>
            <a:spLocks noGrp="1"/>
          </p:cNvSpPr>
          <p:nvPr>
            <p:ph sz="quarter" idx="4"/>
          </p:nvPr>
        </p:nvSpPr>
        <p:spPr>
          <a:xfrm>
            <a:off x="4643443" y="1785926"/>
            <a:ext cx="4066923" cy="3951288"/>
          </a:xfrm>
        </p:spPr>
        <p:txBody>
          <a:bodyPr/>
          <a:lstStyle/>
          <a:p>
            <a:pPr marL="0" indent="0">
              <a:buNone/>
            </a:pPr>
            <a:r>
              <a:rPr lang="en-GB" sz="1600" b="1" dirty="0">
                <a:latin typeface="Arial"/>
                <a:cs typeface="Arial"/>
              </a:rPr>
              <a:t>Unit 1 Personal Investigation</a:t>
            </a:r>
          </a:p>
          <a:p>
            <a:pPr marL="0" indent="0">
              <a:buNone/>
            </a:pPr>
            <a:r>
              <a:rPr lang="en-GB" sz="1600" dirty="0">
                <a:latin typeface="Arial" panose="020B0604020202020204" pitchFamily="34" charset="0"/>
              </a:rPr>
              <a:t>You will continue to research and develop outcomes for your Personal Investigation. You will also produce a piece of written research that looks at some wider aspect of your theme. This will run from September to January.</a:t>
            </a:r>
          </a:p>
          <a:p>
            <a:pPr marL="0" indent="0">
              <a:buNone/>
            </a:pPr>
            <a:endParaRPr lang="en-GB" sz="1600" b="1" dirty="0">
              <a:latin typeface="Arial"/>
              <a:cs typeface="Arial"/>
            </a:endParaRPr>
          </a:p>
          <a:p>
            <a:pPr marL="0" indent="0">
              <a:buNone/>
            </a:pPr>
            <a:r>
              <a:rPr lang="en-GB" sz="1600" b="1" dirty="0">
                <a:latin typeface="Arial"/>
                <a:cs typeface="Arial"/>
              </a:rPr>
              <a:t>Unit 2 Externally Set Task </a:t>
            </a:r>
            <a:endParaRPr lang="en-GB" sz="1600" b="1" dirty="0">
              <a:latin typeface="Arial" panose="020B0604020202020204" pitchFamily="34" charset="0"/>
            </a:endParaRPr>
          </a:p>
          <a:p>
            <a:pPr marL="0" indent="0">
              <a:buNone/>
            </a:pPr>
            <a:r>
              <a:rPr lang="en-GB" sz="1600" dirty="0">
                <a:latin typeface="Arial" panose="020B0604020202020204" pitchFamily="34" charset="0"/>
              </a:rPr>
              <a:t>From February to April you will research one of the set themes from the exam paper and then have 15 hours to produce, unaided, your outcome.</a:t>
            </a:r>
          </a:p>
        </p:txBody>
      </p:sp>
      <p:pic>
        <p:nvPicPr>
          <p:cNvPr id="2" name="Recorded Sound">
            <a:hlinkClick r:id="" action="ppaction://media"/>
            <a:extLst>
              <a:ext uri="{FF2B5EF4-FFF2-40B4-BE49-F238E27FC236}">
                <a16:creationId xmlns:a16="http://schemas.microsoft.com/office/drawing/2014/main" id="{A538C404-6986-49AA-B6EE-92E5305E6E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33222" y="231749"/>
            <a:ext cx="487363" cy="487363"/>
          </a:xfrm>
          <a:prstGeom prst="rect">
            <a:avLst/>
          </a:prstGeom>
        </p:spPr>
      </p:pic>
    </p:spTree>
    <p:extLst>
      <p:ext uri="{BB962C8B-B14F-4D97-AF65-F5344CB8AC3E}">
        <p14:creationId xmlns:p14="http://schemas.microsoft.com/office/powerpoint/2010/main" val="1573300954"/>
      </p:ext>
    </p:extLst>
  </p:cSld>
  <p:clrMapOvr>
    <a:masterClrMapping/>
  </p:clrMapOvr>
  <p:transition advTm="1015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AAE3-3815-420D-AA0E-66A5822E0CB9}"/>
              </a:ext>
            </a:extLst>
          </p:cNvPr>
          <p:cNvSpPr>
            <a:spLocks noGrp="1"/>
          </p:cNvSpPr>
          <p:nvPr>
            <p:ph type="title"/>
          </p:nvPr>
        </p:nvSpPr>
        <p:spPr/>
        <p:txBody>
          <a:bodyPr/>
          <a:lstStyle/>
          <a:p>
            <a:r>
              <a:rPr lang="en-GB" dirty="0"/>
              <a:t>Assessments:</a:t>
            </a:r>
          </a:p>
        </p:txBody>
      </p:sp>
      <p:sp>
        <p:nvSpPr>
          <p:cNvPr id="4" name="TextBox 3">
            <a:extLst>
              <a:ext uri="{FF2B5EF4-FFF2-40B4-BE49-F238E27FC236}">
                <a16:creationId xmlns:a16="http://schemas.microsoft.com/office/drawing/2014/main" id="{02384DD7-310B-44FD-89F5-2533D04C5863}"/>
              </a:ext>
            </a:extLst>
          </p:cNvPr>
          <p:cNvSpPr txBox="1"/>
          <p:nvPr/>
        </p:nvSpPr>
        <p:spPr>
          <a:xfrm>
            <a:off x="323528" y="1340768"/>
            <a:ext cx="6471822" cy="1477328"/>
          </a:xfrm>
          <a:prstGeom prst="rect">
            <a:avLst/>
          </a:prstGeom>
          <a:solidFill>
            <a:srgbClr val="FB9797"/>
          </a:solidFill>
        </p:spPr>
        <p:txBody>
          <a:bodyPr wrap="square" rtlCol="0">
            <a:spAutoFit/>
          </a:bodyPr>
          <a:lstStyle/>
          <a:p>
            <a:r>
              <a:rPr lang="en-GB" dirty="0"/>
              <a:t>Component 1: Personal Investigation</a:t>
            </a:r>
          </a:p>
          <a:p>
            <a:endParaRPr lang="en-GB" dirty="0"/>
          </a:p>
          <a:p>
            <a:r>
              <a:rPr lang="en-GB" dirty="0"/>
              <a:t>A portfolio of work created in response to a theme leading to a finished outcome.</a:t>
            </a:r>
          </a:p>
          <a:p>
            <a:endParaRPr lang="en-GB" dirty="0"/>
          </a:p>
        </p:txBody>
      </p:sp>
      <p:sp>
        <p:nvSpPr>
          <p:cNvPr id="5" name="TextBox 4">
            <a:extLst>
              <a:ext uri="{FF2B5EF4-FFF2-40B4-BE49-F238E27FC236}">
                <a16:creationId xmlns:a16="http://schemas.microsoft.com/office/drawing/2014/main" id="{50602691-1144-4298-803C-25A3951500B9}"/>
              </a:ext>
            </a:extLst>
          </p:cNvPr>
          <p:cNvSpPr txBox="1"/>
          <p:nvPr/>
        </p:nvSpPr>
        <p:spPr>
          <a:xfrm>
            <a:off x="323528" y="2903239"/>
            <a:ext cx="6471822" cy="1015663"/>
          </a:xfrm>
          <a:prstGeom prst="rect">
            <a:avLst/>
          </a:prstGeom>
          <a:solidFill>
            <a:srgbClr val="71E1F7"/>
          </a:solidFill>
        </p:spPr>
        <p:txBody>
          <a:bodyPr wrap="square" rtlCol="0">
            <a:spAutoFit/>
          </a:bodyPr>
          <a:lstStyle/>
          <a:p>
            <a:r>
              <a:rPr lang="en-GB" dirty="0"/>
              <a:t>Related Study:</a:t>
            </a:r>
          </a:p>
          <a:p>
            <a:endParaRPr lang="en-GB" dirty="0"/>
          </a:p>
          <a:p>
            <a:r>
              <a:rPr lang="en-GB" dirty="0"/>
              <a:t>1000 word essay that is related to the Personal Investigation</a:t>
            </a:r>
          </a:p>
        </p:txBody>
      </p:sp>
      <p:sp>
        <p:nvSpPr>
          <p:cNvPr id="6" name="TextBox 5">
            <a:extLst>
              <a:ext uri="{FF2B5EF4-FFF2-40B4-BE49-F238E27FC236}">
                <a16:creationId xmlns:a16="http://schemas.microsoft.com/office/drawing/2014/main" id="{C598FE76-70C0-4C8C-8BE8-F5C6C1CF5ABB}"/>
              </a:ext>
            </a:extLst>
          </p:cNvPr>
          <p:cNvSpPr txBox="1"/>
          <p:nvPr/>
        </p:nvSpPr>
        <p:spPr>
          <a:xfrm>
            <a:off x="323528" y="4005064"/>
            <a:ext cx="6471822" cy="1631216"/>
          </a:xfrm>
          <a:prstGeom prst="rect">
            <a:avLst/>
          </a:prstGeom>
          <a:solidFill>
            <a:srgbClr val="F9FB97"/>
          </a:solidFill>
        </p:spPr>
        <p:txBody>
          <a:bodyPr wrap="square" rtlCol="0">
            <a:spAutoFit/>
          </a:bodyPr>
          <a:lstStyle/>
          <a:p>
            <a:r>
              <a:rPr lang="en-GB" dirty="0"/>
              <a:t>Externally Set Task:</a:t>
            </a:r>
          </a:p>
          <a:p>
            <a:endParaRPr lang="en-GB" dirty="0"/>
          </a:p>
          <a:p>
            <a:r>
              <a:rPr lang="en-GB" dirty="0"/>
              <a:t>A choice of seven themes set by OCR to create a personal response. Includes a 15 hour exam to create a final piece or pieces.</a:t>
            </a:r>
          </a:p>
        </p:txBody>
      </p:sp>
      <p:sp>
        <p:nvSpPr>
          <p:cNvPr id="7" name="TextBox 6">
            <a:extLst>
              <a:ext uri="{FF2B5EF4-FFF2-40B4-BE49-F238E27FC236}">
                <a16:creationId xmlns:a16="http://schemas.microsoft.com/office/drawing/2014/main" id="{70AE78D9-457B-4278-AE18-84EC64BF57D6}"/>
              </a:ext>
            </a:extLst>
          </p:cNvPr>
          <p:cNvSpPr txBox="1"/>
          <p:nvPr/>
        </p:nvSpPr>
        <p:spPr>
          <a:xfrm>
            <a:off x="6901881" y="2903239"/>
            <a:ext cx="976543" cy="1015663"/>
          </a:xfrm>
          <a:prstGeom prst="rect">
            <a:avLst/>
          </a:prstGeom>
          <a:solidFill>
            <a:srgbClr val="71E1F7"/>
          </a:solidFill>
        </p:spPr>
        <p:txBody>
          <a:bodyPr wrap="square" rtlCol="0">
            <a:spAutoFit/>
          </a:bodyPr>
          <a:lstStyle/>
          <a:p>
            <a:pPr algn="ctr"/>
            <a:endParaRPr lang="en-GB" dirty="0"/>
          </a:p>
          <a:p>
            <a:pPr algn="ctr"/>
            <a:r>
              <a:rPr lang="en-GB" dirty="0"/>
              <a:t>12%</a:t>
            </a:r>
          </a:p>
          <a:p>
            <a:pPr algn="ctr"/>
            <a:endParaRPr lang="en-GB" dirty="0"/>
          </a:p>
        </p:txBody>
      </p:sp>
      <p:sp>
        <p:nvSpPr>
          <p:cNvPr id="8" name="TextBox 7">
            <a:extLst>
              <a:ext uri="{FF2B5EF4-FFF2-40B4-BE49-F238E27FC236}">
                <a16:creationId xmlns:a16="http://schemas.microsoft.com/office/drawing/2014/main" id="{ACA8194D-DE37-4235-A081-EC4D74A24BEB}"/>
              </a:ext>
            </a:extLst>
          </p:cNvPr>
          <p:cNvSpPr txBox="1"/>
          <p:nvPr/>
        </p:nvSpPr>
        <p:spPr>
          <a:xfrm>
            <a:off x="6901881" y="1340768"/>
            <a:ext cx="976543" cy="1477328"/>
          </a:xfrm>
          <a:prstGeom prst="rect">
            <a:avLst/>
          </a:prstGeom>
          <a:solidFill>
            <a:srgbClr val="FB9797"/>
          </a:solidFill>
        </p:spPr>
        <p:txBody>
          <a:bodyPr wrap="square" rtlCol="0">
            <a:spAutoFit/>
          </a:bodyPr>
          <a:lstStyle/>
          <a:p>
            <a:pPr algn="ctr"/>
            <a:endParaRPr lang="en-GB" dirty="0"/>
          </a:p>
          <a:p>
            <a:pPr algn="ctr"/>
            <a:endParaRPr lang="en-GB" dirty="0"/>
          </a:p>
          <a:p>
            <a:pPr algn="ctr"/>
            <a:r>
              <a:rPr lang="en-GB" dirty="0"/>
              <a:t>48%</a:t>
            </a:r>
          </a:p>
          <a:p>
            <a:pPr algn="ctr"/>
            <a:endParaRPr lang="en-GB" dirty="0"/>
          </a:p>
          <a:p>
            <a:pPr algn="ctr"/>
            <a:endParaRPr lang="en-GB" dirty="0"/>
          </a:p>
        </p:txBody>
      </p:sp>
      <p:sp>
        <p:nvSpPr>
          <p:cNvPr id="9" name="TextBox 8">
            <a:extLst>
              <a:ext uri="{FF2B5EF4-FFF2-40B4-BE49-F238E27FC236}">
                <a16:creationId xmlns:a16="http://schemas.microsoft.com/office/drawing/2014/main" id="{C502386B-80E1-4FD9-96F4-5946D81EBE24}"/>
              </a:ext>
            </a:extLst>
          </p:cNvPr>
          <p:cNvSpPr txBox="1"/>
          <p:nvPr/>
        </p:nvSpPr>
        <p:spPr>
          <a:xfrm>
            <a:off x="6904745" y="4005064"/>
            <a:ext cx="2056753" cy="1631216"/>
          </a:xfrm>
          <a:prstGeom prst="rect">
            <a:avLst/>
          </a:prstGeom>
          <a:solidFill>
            <a:srgbClr val="F9FB97"/>
          </a:solidFill>
        </p:spPr>
        <p:txBody>
          <a:bodyPr wrap="square" rtlCol="0">
            <a:spAutoFit/>
          </a:bodyPr>
          <a:lstStyle/>
          <a:p>
            <a:pPr algn="ctr"/>
            <a:endParaRPr lang="en-GB" dirty="0"/>
          </a:p>
          <a:p>
            <a:pPr algn="ctr"/>
            <a:r>
              <a:rPr lang="en-GB" dirty="0"/>
              <a:t>Unit 2:</a:t>
            </a:r>
          </a:p>
          <a:p>
            <a:pPr algn="ctr"/>
            <a:r>
              <a:rPr lang="en-GB" dirty="0"/>
              <a:t>40%</a:t>
            </a:r>
          </a:p>
          <a:p>
            <a:pPr algn="ctr"/>
            <a:endParaRPr lang="en-GB" dirty="0"/>
          </a:p>
          <a:p>
            <a:pPr algn="ctr"/>
            <a:endParaRPr lang="en-GB" dirty="0"/>
          </a:p>
        </p:txBody>
      </p:sp>
      <p:sp>
        <p:nvSpPr>
          <p:cNvPr id="10" name="Rectangle 9">
            <a:extLst>
              <a:ext uri="{FF2B5EF4-FFF2-40B4-BE49-F238E27FC236}">
                <a16:creationId xmlns:a16="http://schemas.microsoft.com/office/drawing/2014/main" id="{9D42895E-392A-45D3-A336-A8D784EE8BCA}"/>
              </a:ext>
            </a:extLst>
          </p:cNvPr>
          <p:cNvSpPr/>
          <p:nvPr/>
        </p:nvSpPr>
        <p:spPr>
          <a:xfrm>
            <a:off x="7984955" y="1340768"/>
            <a:ext cx="976543" cy="2578134"/>
          </a:xfrm>
          <a:prstGeom prst="rect">
            <a:avLst/>
          </a:prstGeom>
          <a:solidFill>
            <a:srgbClr val="EE9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Unit 1:</a:t>
            </a:r>
          </a:p>
          <a:p>
            <a:pPr algn="ctr"/>
            <a:r>
              <a:rPr lang="en-GB" dirty="0">
                <a:solidFill>
                  <a:schemeClr val="tx1"/>
                </a:solidFill>
              </a:rPr>
              <a:t>60%</a:t>
            </a:r>
          </a:p>
        </p:txBody>
      </p:sp>
      <p:pic>
        <p:nvPicPr>
          <p:cNvPr id="12" name="Recorded Sound">
            <a:hlinkClick r:id="" action="ppaction://media"/>
            <a:extLst>
              <a:ext uri="{FF2B5EF4-FFF2-40B4-BE49-F238E27FC236}">
                <a16:creationId xmlns:a16="http://schemas.microsoft.com/office/drawing/2014/main" id="{C8277EAB-89D7-4E91-B39C-57A04AC50E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14518" y="210354"/>
            <a:ext cx="487363" cy="487363"/>
          </a:xfrm>
          <a:prstGeom prst="rect">
            <a:avLst/>
          </a:prstGeom>
        </p:spPr>
      </p:pic>
    </p:spTree>
    <p:extLst>
      <p:ext uri="{BB962C8B-B14F-4D97-AF65-F5344CB8AC3E}">
        <p14:creationId xmlns:p14="http://schemas.microsoft.com/office/powerpoint/2010/main" val="2880964861"/>
      </p:ext>
    </p:extLst>
  </p:cSld>
  <p:clrMapOvr>
    <a:masterClrMapping/>
  </p:clrMapOvr>
  <p:transition advTm="5585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Entry requirements</a:t>
            </a:r>
          </a:p>
        </p:txBody>
      </p:sp>
      <p:graphicFrame>
        <p:nvGraphicFramePr>
          <p:cNvPr id="5" name="Content Placeholder 4">
            <a:extLst>
              <a:ext uri="{FF2B5EF4-FFF2-40B4-BE49-F238E27FC236}">
                <a16:creationId xmlns:a16="http://schemas.microsoft.com/office/drawing/2014/main" id="{410B576F-F9F2-44B5-BA99-C5FCFA4E9138}"/>
              </a:ext>
            </a:extLst>
          </p:cNvPr>
          <p:cNvGraphicFramePr>
            <a:graphicFrameLocks noGrp="1"/>
          </p:cNvGraphicFramePr>
          <p:nvPr>
            <p:ph idx="1"/>
            <p:extLst/>
          </p:nvPr>
        </p:nvGraphicFramePr>
        <p:xfrm>
          <a:off x="457200" y="1143000"/>
          <a:ext cx="82296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Recorded Sound">
            <a:hlinkClick r:id="" action="ppaction://media"/>
            <a:extLst>
              <a:ext uri="{FF2B5EF4-FFF2-40B4-BE49-F238E27FC236}">
                <a16:creationId xmlns:a16="http://schemas.microsoft.com/office/drawing/2014/main" id="{EFBE4F90-23E4-4A8A-8F03-730A56B40EF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444208" y="188640"/>
            <a:ext cx="487363" cy="487363"/>
          </a:xfrm>
          <a:prstGeom prst="rect">
            <a:avLst/>
          </a:prstGeom>
        </p:spPr>
      </p:pic>
    </p:spTree>
    <p:custDataLst>
      <p:tags r:id="rId1"/>
    </p:custDataLst>
    <p:extLst>
      <p:ext uri="{BB962C8B-B14F-4D97-AF65-F5344CB8AC3E}">
        <p14:creationId xmlns:p14="http://schemas.microsoft.com/office/powerpoint/2010/main" val="853026721"/>
      </p:ext>
    </p:extLst>
  </p:cSld>
  <p:clrMapOvr>
    <a:masterClrMapping/>
  </p:clrMapOvr>
  <p:transition advTm="200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More information</a:t>
            </a:r>
          </a:p>
        </p:txBody>
      </p:sp>
      <p:sp>
        <p:nvSpPr>
          <p:cNvPr id="12" name="Text Placeholder 11">
            <a:extLst>
              <a:ext uri="{FF2B5EF4-FFF2-40B4-BE49-F238E27FC236}">
                <a16:creationId xmlns:a16="http://schemas.microsoft.com/office/drawing/2014/main" id="{D3181F5C-D50B-4736-ABC4-46554A368E3D}"/>
              </a:ext>
            </a:extLst>
          </p:cNvPr>
          <p:cNvSpPr>
            <a:spLocks noGrp="1"/>
          </p:cNvSpPr>
          <p:nvPr>
            <p:ph type="body" idx="1"/>
          </p:nvPr>
        </p:nvSpPr>
        <p:spPr>
          <a:xfrm>
            <a:off x="4834268" y="1046168"/>
            <a:ext cx="3842188" cy="639762"/>
          </a:xfrm>
        </p:spPr>
        <p:txBody>
          <a:bodyPr/>
          <a:lstStyle/>
          <a:p>
            <a:r>
              <a:rPr lang="en-GB" dirty="0">
                <a:latin typeface="Calibri"/>
                <a:cs typeface="Arial"/>
              </a:rPr>
              <a:t>In preparation:</a:t>
            </a:r>
            <a:endParaRPr lang="en-GB" dirty="0"/>
          </a:p>
        </p:txBody>
      </p:sp>
      <p:sp>
        <p:nvSpPr>
          <p:cNvPr id="13" name="Content Placeholder 12">
            <a:extLst>
              <a:ext uri="{FF2B5EF4-FFF2-40B4-BE49-F238E27FC236}">
                <a16:creationId xmlns:a16="http://schemas.microsoft.com/office/drawing/2014/main" id="{4F87E0FD-7D79-4824-BAAE-7E5700A0376B}"/>
              </a:ext>
            </a:extLst>
          </p:cNvPr>
          <p:cNvSpPr>
            <a:spLocks noGrp="1"/>
          </p:cNvSpPr>
          <p:nvPr>
            <p:ph sz="half" idx="2"/>
          </p:nvPr>
        </p:nvSpPr>
        <p:spPr>
          <a:xfrm>
            <a:off x="4834268" y="1760548"/>
            <a:ext cx="3842188" cy="3951288"/>
          </a:xfrm>
        </p:spPr>
        <p:txBody>
          <a:bodyPr/>
          <a:lstStyle/>
          <a:p>
            <a:pPr marL="342265" indent="-342265"/>
            <a:r>
              <a:rPr lang="en-GB" sz="2000" dirty="0">
                <a:latin typeface="Calibri"/>
                <a:cs typeface="Arial"/>
              </a:rPr>
              <a:t>Set up a Pinterest page to collect examples of art and design that inspire you</a:t>
            </a:r>
            <a:endParaRPr lang="en-US" sz="2000" dirty="0">
              <a:latin typeface="Calibri"/>
              <a:cs typeface="Arial"/>
            </a:endParaRPr>
          </a:p>
          <a:p>
            <a:r>
              <a:rPr lang="en-GB" sz="2000" dirty="0"/>
              <a:t>Start a small sketchbook of drawings and observations.</a:t>
            </a:r>
          </a:p>
          <a:p>
            <a:r>
              <a:rPr lang="en-GB" sz="2000" dirty="0"/>
              <a:t>Take photos of landscapes, people, places and things that interest you.</a:t>
            </a:r>
          </a:p>
          <a:p>
            <a:r>
              <a:rPr lang="en-GB" dirty="0"/>
              <a:t> </a:t>
            </a:r>
            <a:r>
              <a:rPr lang="en-GB" sz="2000" dirty="0"/>
              <a:t>Visits museums and start a get an idea of the kind of art you want to create.</a:t>
            </a:r>
            <a:endParaRPr lang="en-GB" dirty="0"/>
          </a:p>
        </p:txBody>
      </p:sp>
      <p:sp>
        <p:nvSpPr>
          <p:cNvPr id="14" name="Text Placeholder 13">
            <a:extLst>
              <a:ext uri="{FF2B5EF4-FFF2-40B4-BE49-F238E27FC236}">
                <a16:creationId xmlns:a16="http://schemas.microsoft.com/office/drawing/2014/main" id="{57F320F3-1398-4F65-B58F-5AE5749FB1EA}"/>
              </a:ext>
            </a:extLst>
          </p:cNvPr>
          <p:cNvSpPr>
            <a:spLocks noGrp="1"/>
          </p:cNvSpPr>
          <p:nvPr>
            <p:ph type="body" sz="quarter" idx="3"/>
          </p:nvPr>
        </p:nvSpPr>
        <p:spPr>
          <a:xfrm>
            <a:off x="486976" y="1046168"/>
            <a:ext cx="4239775" cy="639762"/>
          </a:xfrm>
        </p:spPr>
        <p:txBody>
          <a:bodyPr/>
          <a:lstStyle/>
          <a:p>
            <a:r>
              <a:rPr lang="en-GB" dirty="0">
                <a:latin typeface="Calibri"/>
                <a:cs typeface="Arial"/>
              </a:rPr>
              <a:t>Why study A-level Art?</a:t>
            </a:r>
            <a:r>
              <a:rPr lang="en-GB" b="1" dirty="0">
                <a:latin typeface="Calibri"/>
                <a:cs typeface="Arial"/>
              </a:rPr>
              <a:t> </a:t>
            </a:r>
            <a:endParaRPr lang="en-GB" dirty="0"/>
          </a:p>
        </p:txBody>
      </p:sp>
      <p:sp>
        <p:nvSpPr>
          <p:cNvPr id="15" name="Content Placeholder 14">
            <a:extLst>
              <a:ext uri="{FF2B5EF4-FFF2-40B4-BE49-F238E27FC236}">
                <a16:creationId xmlns:a16="http://schemas.microsoft.com/office/drawing/2014/main" id="{D5A98304-591C-4F30-939F-160F6D1F1A41}"/>
              </a:ext>
            </a:extLst>
          </p:cNvPr>
          <p:cNvSpPr>
            <a:spLocks noGrp="1"/>
          </p:cNvSpPr>
          <p:nvPr>
            <p:ph sz="quarter" idx="4"/>
          </p:nvPr>
        </p:nvSpPr>
        <p:spPr>
          <a:xfrm>
            <a:off x="486976" y="1760548"/>
            <a:ext cx="4239775" cy="3951288"/>
          </a:xfrm>
        </p:spPr>
        <p:txBody>
          <a:bodyPr/>
          <a:lstStyle/>
          <a:p>
            <a:pPr marL="342265" indent="-342265"/>
            <a:r>
              <a:rPr lang="en-GB" sz="1800" dirty="0">
                <a:latin typeface="Calibri"/>
                <a:cs typeface="Arial"/>
              </a:rPr>
              <a:t>A-level Art will give you the skills to develop your capacity for independent working allowing you to develop a portfolio that can be used for university applications to a wide range of art and design graduate courses. You will develop a critical understanding of the working methods that allow artists and designers to produce individual creative work. You will have the opportunity to learn about a wide range of historical and contemporary artists, that will inform your current and future practice.</a:t>
            </a:r>
            <a:endParaRPr lang="en-US" sz="1400" dirty="0">
              <a:latin typeface="Calibri"/>
              <a:cs typeface="Arial"/>
            </a:endParaRPr>
          </a:p>
          <a:p>
            <a:pPr marL="0" indent="0">
              <a:buNone/>
            </a:pPr>
            <a:endParaRPr lang="en-GB" dirty="0"/>
          </a:p>
          <a:p>
            <a:pPr marL="0" indent="0">
              <a:buNone/>
            </a:pPr>
            <a:endParaRPr lang="en-GB" dirty="0"/>
          </a:p>
        </p:txBody>
      </p:sp>
      <p:pic>
        <p:nvPicPr>
          <p:cNvPr id="3" name="Recorded Sound">
            <a:hlinkClick r:id="" action="ppaction://media"/>
            <a:extLst>
              <a:ext uri="{FF2B5EF4-FFF2-40B4-BE49-F238E27FC236}">
                <a16:creationId xmlns:a16="http://schemas.microsoft.com/office/drawing/2014/main" id="{F2A2064E-AA22-4F3B-8735-63EC43DAF6D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6511680" y="184134"/>
            <a:ext cx="487363" cy="487363"/>
          </a:xfrm>
          <a:prstGeom prst="rect">
            <a:avLst/>
          </a:prstGeom>
        </p:spPr>
      </p:pic>
    </p:spTree>
    <p:custDataLst>
      <p:tags r:id="rId1"/>
    </p:custDataLst>
    <p:extLst>
      <p:ext uri="{BB962C8B-B14F-4D97-AF65-F5344CB8AC3E}">
        <p14:creationId xmlns:p14="http://schemas.microsoft.com/office/powerpoint/2010/main" val="2533937707"/>
      </p:ext>
    </p:extLst>
  </p:cSld>
  <p:clrMapOvr>
    <a:masterClrMapping/>
  </p:clrMapOvr>
  <p:transition advTm="5578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94B8-6CC6-4A23-8ACA-842112FF2BD1}"/>
              </a:ext>
            </a:extLst>
          </p:cNvPr>
          <p:cNvSpPr>
            <a:spLocks noGrp="1"/>
          </p:cNvSpPr>
          <p:nvPr>
            <p:ph type="title"/>
          </p:nvPr>
        </p:nvSpPr>
        <p:spPr/>
        <p:txBody>
          <a:bodyPr/>
          <a:lstStyle/>
          <a:p>
            <a:r>
              <a:rPr lang="en-GB" dirty="0"/>
              <a:t>A small task</a:t>
            </a:r>
          </a:p>
        </p:txBody>
      </p:sp>
      <p:pic>
        <p:nvPicPr>
          <p:cNvPr id="3" name="Continuous line drawing 2">
            <a:hlinkClick r:id="" action="ppaction://media"/>
            <a:extLst>
              <a:ext uri="{FF2B5EF4-FFF2-40B4-BE49-F238E27FC236}">
                <a16:creationId xmlns:a16="http://schemas.microsoft.com/office/drawing/2014/main" id="{972F927A-5D92-4109-B5B5-DC9C013364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5545" y="1124744"/>
            <a:ext cx="8192910" cy="4608512"/>
          </a:xfrm>
          <a:prstGeom prst="rect">
            <a:avLst/>
          </a:prstGeom>
        </p:spPr>
      </p:pic>
    </p:spTree>
    <p:extLst>
      <p:ext uri="{BB962C8B-B14F-4D97-AF65-F5344CB8AC3E}">
        <p14:creationId xmlns:p14="http://schemas.microsoft.com/office/powerpoint/2010/main" val="2320393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Any questions</a:t>
            </a:r>
          </a:p>
        </p:txBody>
      </p:sp>
      <p:sp>
        <p:nvSpPr>
          <p:cNvPr id="3" name="Content Placeholder 2"/>
          <p:cNvSpPr>
            <a:spLocks noGrp="1"/>
          </p:cNvSpPr>
          <p:nvPr>
            <p:ph idx="1"/>
          </p:nvPr>
        </p:nvSpPr>
        <p:spPr/>
        <p:txBody>
          <a:bodyPr/>
          <a:lstStyle/>
          <a:p>
            <a:pPr marL="0" indent="0">
              <a:buNone/>
            </a:pPr>
            <a:endParaRPr lang="en-GB" sz="2400" dirty="0">
              <a:hlinkClick r:id="rId3"/>
            </a:endParaRPr>
          </a:p>
          <a:p>
            <a:pPr marL="0" indent="0">
              <a:buNone/>
            </a:pPr>
            <a:endParaRPr lang="en-GB" sz="2400" dirty="0">
              <a:hlinkClick r:id="rId3"/>
            </a:endParaRPr>
          </a:p>
          <a:p>
            <a:pPr marL="0" indent="0">
              <a:buNone/>
            </a:pPr>
            <a:endParaRPr lang="en-GB" sz="2400" dirty="0">
              <a:hlinkClick r:id="rId4"/>
            </a:endParaRPr>
          </a:p>
          <a:p>
            <a:pPr marL="0" indent="0">
              <a:buNone/>
            </a:pPr>
            <a:r>
              <a:rPr lang="en-GB" sz="2400" dirty="0">
                <a:hlinkClick r:id="rId5"/>
              </a:rPr>
              <a:t>6thFormAdmin@loucoll.ac.uk</a:t>
            </a:r>
            <a:endParaRPr lang="en-GB" sz="2400" dirty="0"/>
          </a:p>
          <a:p>
            <a:pPr marL="0" indent="0">
              <a:buNone/>
            </a:pPr>
            <a:endParaRPr lang="en-GB" sz="2400" dirty="0"/>
          </a:p>
          <a:p>
            <a:pPr marL="0" indent="0">
              <a:buNone/>
            </a:pPr>
            <a:r>
              <a:rPr lang="en-GB" sz="2400" dirty="0"/>
              <a:t>Follow us……..</a:t>
            </a:r>
          </a:p>
          <a:p>
            <a:pPr marL="0" indent="0">
              <a:buNone/>
            </a:pPr>
            <a:endParaRPr lang="en-GB" sz="2400" dirty="0">
              <a:hlinkClick r:id="rId3"/>
            </a:endParaRPr>
          </a:p>
          <a:p>
            <a:pPr marL="0" indent="0">
              <a:buNone/>
            </a:pPr>
            <a:endParaRPr lang="en-GB" sz="2400" dirty="0">
              <a:hlinkClick r:id="rId3"/>
            </a:endParaRPr>
          </a:p>
          <a:p>
            <a:pPr marL="0" indent="0">
              <a:buNone/>
            </a:pPr>
            <a:endParaRPr lang="en-GB" sz="2400" dirty="0">
              <a:hlinkClick r:id="rId3"/>
            </a:endParaRPr>
          </a:p>
          <a:p>
            <a:pPr marL="0" indent="0">
              <a:buNone/>
            </a:pPr>
            <a:r>
              <a:rPr lang="en-GB" sz="2400" dirty="0">
                <a:hlinkClick r:id="rId3"/>
              </a:rPr>
              <a:t>@Lboro6thForm</a:t>
            </a:r>
            <a:endParaRPr lang="en-GB" sz="2400" dirty="0"/>
          </a:p>
          <a:p>
            <a:pPr marL="0" indent="0">
              <a:buNone/>
            </a:pPr>
            <a:endParaRPr lang="en-GB" sz="2400" dirty="0"/>
          </a:p>
          <a:p>
            <a:pPr marL="0" indent="0">
              <a:buNone/>
            </a:pPr>
            <a:r>
              <a:rPr lang="en-GB" sz="2400" dirty="0">
                <a:solidFill>
                  <a:srgbClr val="5757FF"/>
                </a:solidFill>
              </a:rPr>
              <a:t> </a:t>
            </a:r>
          </a:p>
        </p:txBody>
      </p:sp>
      <p:sp>
        <p:nvSpPr>
          <p:cNvPr id="6" name="AutoShape 2" descr="Image result for email"/>
          <p:cNvSpPr>
            <a:spLocks noChangeAspect="1" noChangeArrowheads="1"/>
          </p:cNvSpPr>
          <p:nvPr/>
        </p:nvSpPr>
        <p:spPr bwMode="auto">
          <a:xfrm>
            <a:off x="-1260648" y="298497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608" y="1340768"/>
            <a:ext cx="1008112" cy="1003631"/>
          </a:xfrm>
          <a:prstGeom prst="rect">
            <a:avLst/>
          </a:prstGeom>
        </p:spPr>
      </p:pic>
      <p:pic>
        <p:nvPicPr>
          <p:cNvPr id="10" name="Picture 2" descr="Q&amp;A - For the Pleasure of Lord Krishna">
            <a:extLst>
              <a:ext uri="{FF2B5EF4-FFF2-40B4-BE49-F238E27FC236}">
                <a16:creationId xmlns:a16="http://schemas.microsoft.com/office/drawing/2014/main" id="{FAD5DD7D-0B75-4B7E-8EC3-5D75E5439B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4038" y="3275796"/>
            <a:ext cx="252028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9ABBCFA-A6ED-41C8-93DB-BB2DDA0BAE0B}"/>
              </a:ext>
            </a:extLst>
          </p:cNvPr>
          <p:cNvPicPr>
            <a:picLocks noChangeAspect="1"/>
          </p:cNvPicPr>
          <p:nvPr/>
        </p:nvPicPr>
        <p:blipFill>
          <a:blip r:embed="rId8"/>
          <a:stretch>
            <a:fillRect/>
          </a:stretch>
        </p:blipFill>
        <p:spPr>
          <a:xfrm>
            <a:off x="1103294" y="4149080"/>
            <a:ext cx="888740" cy="888740"/>
          </a:xfrm>
          <a:prstGeom prst="rect">
            <a:avLst/>
          </a:prstGeom>
        </p:spPr>
      </p:pic>
    </p:spTree>
    <p:custDataLst>
      <p:tags r:id="rId1"/>
    </p:custDataLst>
    <p:extLst>
      <p:ext uri="{BB962C8B-B14F-4D97-AF65-F5344CB8AC3E}">
        <p14:creationId xmlns:p14="http://schemas.microsoft.com/office/powerpoint/2010/main" val="2198497133"/>
      </p:ext>
    </p:extLst>
  </p:cSld>
  <p:clrMapOvr>
    <a:masterClrMapping/>
  </p:clrMapOvr>
  <p:transition advTm="55141"/>
</p:sld>
</file>

<file path=ppt/tags/tag1.xml><?xml version="1.0" encoding="utf-8"?>
<p:tagLst xmlns:a="http://schemas.openxmlformats.org/drawingml/2006/main" xmlns:r="http://schemas.openxmlformats.org/officeDocument/2006/relationships" xmlns:p="http://schemas.openxmlformats.org/presentationml/2006/main">
  <p:tag name="TIMING" val="|3.2|2.4"/>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 name="TIMING" val="|2.4"/>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TIMING" val="|3.5|33.3|1.4"/>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 Day Subject Presentation Template" id="{D09FBBAE-C80E-4AD7-B717-909F9317EE9B}" vid="{4150F558-D1AE-473C-B215-EF0FAD3EAE15}"/>
    </a:ext>
  </a:extLst>
</a:theme>
</file>

<file path=ppt/theme/theme2.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pen Day Subject Presentation Template" id="{D09FBBAE-C80E-4AD7-B717-909F9317EE9B}" vid="{18CFF016-FE01-4940-8B0B-781A7B202A08}"/>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6D34B926D6EE478F24547FBD597C2D" ma:contentTypeVersion="8" ma:contentTypeDescription="Create a new document." ma:contentTypeScope="" ma:versionID="e351e420286dae2735614232cca0e639">
  <xsd:schema xmlns:xsd="http://www.w3.org/2001/XMLSchema" xmlns:xs="http://www.w3.org/2001/XMLSchema" xmlns:p="http://schemas.microsoft.com/office/2006/metadata/properties" xmlns:ns2="b0459244-f2f5-45e0-b999-edcfab156ebf" xmlns:ns3="c5648a7e-0887-4aee-92d2-2b406a472fe4" targetNamespace="http://schemas.microsoft.com/office/2006/metadata/properties" ma:root="true" ma:fieldsID="9549d5a7d88add7e6f50dc4410878dcf" ns2:_="" ns3:_="">
    <xsd:import namespace="b0459244-f2f5-45e0-b999-edcfab156ebf"/>
    <xsd:import namespace="c5648a7e-0887-4aee-92d2-2b406a472fe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459244-f2f5-45e0-b999-edcfab156e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648a7e-0887-4aee-92d2-2b406a472fe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E356C6-A3C5-4C56-A275-C06F195DB18B}">
  <ds:schemaRefs>
    <ds:schemaRef ds:uri="http://schemas.microsoft.com/sharepoint/v3/contenttype/forms"/>
  </ds:schemaRefs>
</ds:datastoreItem>
</file>

<file path=customXml/itemProps2.xml><?xml version="1.0" encoding="utf-8"?>
<ds:datastoreItem xmlns:ds="http://schemas.openxmlformats.org/officeDocument/2006/customXml" ds:itemID="{038B785B-6B14-4BF5-AE98-2D1F8FF3F266}">
  <ds:schemaRefs>
    <ds:schemaRef ds:uri="http://purl.org/dc/elements/1.1/"/>
    <ds:schemaRef ds:uri="http://schemas.microsoft.com/office/2006/metadata/properties"/>
    <ds:schemaRef ds:uri="83396599-dc5a-4c28-a604-9cf79b0e389f"/>
    <ds:schemaRef ds:uri="http://purl.org/dc/terms/"/>
    <ds:schemaRef ds:uri="http://schemas.openxmlformats.org/package/2006/metadata/core-properties"/>
    <ds:schemaRef ds:uri="6e10863d-e6c9-4380-b572-a1ffb43782ee"/>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6190EA4-CD8E-48FB-9D5F-2997A512D3C3}"/>
</file>

<file path=docProps/app.xml><?xml version="1.0" encoding="utf-8"?>
<Properties xmlns="http://schemas.openxmlformats.org/officeDocument/2006/extended-properties" xmlns:vt="http://schemas.openxmlformats.org/officeDocument/2006/docPropsVTypes">
  <Template/>
  <TotalTime>20177</TotalTime>
  <Words>535</Words>
  <Application>Microsoft Office PowerPoint</Application>
  <PresentationFormat>On-screen Show (4:3)</PresentationFormat>
  <Paragraphs>64</Paragraphs>
  <Slides>8</Slides>
  <Notes>0</Notes>
  <HiddenSlides>0</HiddenSlides>
  <MMClips>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Barclays Sans</vt:lpstr>
      <vt:lpstr>Calibri</vt:lpstr>
      <vt:lpstr>Calibri Light</vt:lpstr>
      <vt:lpstr>Times New Roman</vt:lpstr>
      <vt:lpstr>Utopia Std</vt:lpstr>
      <vt:lpstr>1_Custom Design</vt:lpstr>
      <vt:lpstr>Office Theme</vt:lpstr>
      <vt:lpstr>Welcome to A Level Art,  Craft and Design</vt:lpstr>
      <vt:lpstr>Subject information</vt:lpstr>
      <vt:lpstr>Specification at a glance</vt:lpstr>
      <vt:lpstr>Assessments:</vt:lpstr>
      <vt:lpstr>Entry requirements</vt:lpstr>
      <vt:lpstr>More information</vt:lpstr>
      <vt:lpstr>A small task</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Colin Butler</dc:creator>
  <cp:lastModifiedBy>Colin Mayhew</cp:lastModifiedBy>
  <cp:revision>722</cp:revision>
  <cp:lastPrinted>2019-08-19T11:56:52Z</cp:lastPrinted>
  <dcterms:created xsi:type="dcterms:W3CDTF">2010-10-20T20:33:21Z</dcterms:created>
  <dcterms:modified xsi:type="dcterms:W3CDTF">2022-01-06T16:22:36Z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0x0101002F6D34B926D6EE478F24547FBD597C2D</vt:lpwstr>
  </property>
</Properties>
</file>