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5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eachernuha.blogspot.com/2012/09/writing-narrative-story-writing.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engroff/739099030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jrivadulla.deviantart.com/art/little-red-riding-hood-wolf-257240134"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ternationalrivers.org/resources/environmental-flow-policies-moving-beyond-good-intentions-167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howmerockhounds.com/tag/ireland/"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OCR-A_char_Hyphen-Minus.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ommons.wikimedia.org/wiki/file:simple_icon_ellipsis.sv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ebmobilize.net/2012/09/17/webmobilize-author-sky-york/"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en.wikipedia.org/wiki/Digestive_biscuit"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log.reedsy.com/how-to-write-a-short-story/" TargetMode="External"/><Relationship Id="rId1" Type="http://schemas.openxmlformats.org/officeDocument/2006/relationships/slideLayout" Target="../slideLayouts/slideLayout1.xml"/><Relationship Id="rId4" Type="http://schemas.openxmlformats.org/officeDocument/2006/relationships/hyperlink" Target="http://lgam.wikidot.com/ide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FFB3-A279-4269-A0F1-16CBF0097276}"/>
              </a:ext>
            </a:extLst>
          </p:cNvPr>
          <p:cNvSpPr>
            <a:spLocks noGrp="1"/>
          </p:cNvSpPr>
          <p:nvPr>
            <p:ph type="title"/>
          </p:nvPr>
        </p:nvSpPr>
        <p:spPr/>
        <p:txBody>
          <a:bodyPr>
            <a:normAutofit/>
          </a:bodyPr>
          <a:lstStyle/>
          <a:p>
            <a:r>
              <a:rPr lang="en-GB" sz="4000" b="1" dirty="0"/>
              <a:t>GOOD MORNING AND WELCOME</a:t>
            </a:r>
          </a:p>
        </p:txBody>
      </p:sp>
      <p:sp>
        <p:nvSpPr>
          <p:cNvPr id="3" name="Content Placeholder 2">
            <a:extLst>
              <a:ext uri="{FF2B5EF4-FFF2-40B4-BE49-F238E27FC236}">
                <a16:creationId xmlns:a16="http://schemas.microsoft.com/office/drawing/2014/main" id="{F7640986-84A9-429C-A619-B49E562E76B4}"/>
              </a:ext>
            </a:extLst>
          </p:cNvPr>
          <p:cNvSpPr>
            <a:spLocks noGrp="1"/>
          </p:cNvSpPr>
          <p:nvPr>
            <p:ph idx="1"/>
          </p:nvPr>
        </p:nvSpPr>
        <p:spPr>
          <a:xfrm>
            <a:off x="2589212" y="1266334"/>
            <a:ext cx="8915400" cy="3777622"/>
          </a:xfrm>
        </p:spPr>
        <p:txBody>
          <a:bodyPr>
            <a:normAutofit/>
          </a:bodyPr>
          <a:lstStyle/>
          <a:p>
            <a:r>
              <a:rPr lang="en-GB" sz="2400" b="1" dirty="0"/>
              <a:t>Writing skills are one of the most powerful tools you have and something you need to keep developing throughout your life. So here at Loughborough College, no matter which course you are following, your tutors will be focusing on improving those skills.</a:t>
            </a:r>
          </a:p>
          <a:p>
            <a:r>
              <a:rPr lang="en-GB" sz="2400" b="1" dirty="0"/>
              <a:t>Your writing can have an amazing effect on people: it can make them laugh, cry, think, understand, hurt, wonder, question and be amazed.</a:t>
            </a:r>
          </a:p>
          <a:p>
            <a:r>
              <a:rPr lang="en-GB" sz="2400" b="1" dirty="0"/>
              <a:t>So – on to your task …      </a:t>
            </a:r>
          </a:p>
        </p:txBody>
      </p:sp>
      <p:pic>
        <p:nvPicPr>
          <p:cNvPr id="5" name="Picture 4">
            <a:extLst>
              <a:ext uri="{FF2B5EF4-FFF2-40B4-BE49-F238E27FC236}">
                <a16:creationId xmlns:a16="http://schemas.microsoft.com/office/drawing/2014/main" id="{F84CBEFA-564F-4613-A2C2-970AC7FB6C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56612" y="4620459"/>
            <a:ext cx="3048000" cy="2028825"/>
          </a:xfrm>
          <a:prstGeom prst="rect">
            <a:avLst/>
          </a:prstGeom>
        </p:spPr>
      </p:pic>
    </p:spTree>
    <p:extLst>
      <p:ext uri="{BB962C8B-B14F-4D97-AF65-F5344CB8AC3E}">
        <p14:creationId xmlns:p14="http://schemas.microsoft.com/office/powerpoint/2010/main" val="74638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7405-495D-4FD1-8F3F-34C411438E3D}"/>
              </a:ext>
            </a:extLst>
          </p:cNvPr>
          <p:cNvSpPr>
            <a:spLocks noGrp="1"/>
          </p:cNvSpPr>
          <p:nvPr>
            <p:ph type="title"/>
          </p:nvPr>
        </p:nvSpPr>
        <p:spPr/>
        <p:txBody>
          <a:bodyPr/>
          <a:lstStyle/>
          <a:p>
            <a:r>
              <a:rPr lang="en-GB" dirty="0"/>
              <a:t>THE TASK</a:t>
            </a:r>
            <a:br>
              <a:rPr lang="en-GB" dirty="0"/>
            </a:br>
            <a:r>
              <a:rPr lang="en-GB" dirty="0"/>
              <a:t>Write a short story</a:t>
            </a:r>
          </a:p>
        </p:txBody>
      </p:sp>
      <p:sp>
        <p:nvSpPr>
          <p:cNvPr id="3" name="Content Placeholder 2">
            <a:extLst>
              <a:ext uri="{FF2B5EF4-FFF2-40B4-BE49-F238E27FC236}">
                <a16:creationId xmlns:a16="http://schemas.microsoft.com/office/drawing/2014/main" id="{B0A1E6B2-AF92-41D0-B9A2-B94DF3243E65}"/>
              </a:ext>
            </a:extLst>
          </p:cNvPr>
          <p:cNvSpPr>
            <a:spLocks noGrp="1"/>
          </p:cNvSpPr>
          <p:nvPr>
            <p:ph idx="1"/>
          </p:nvPr>
        </p:nvSpPr>
        <p:spPr/>
        <p:txBody>
          <a:bodyPr>
            <a:normAutofit/>
          </a:bodyPr>
          <a:lstStyle/>
          <a:p>
            <a:r>
              <a:rPr lang="en-GB" sz="3200" dirty="0"/>
              <a:t>THE CHALLENGE</a:t>
            </a:r>
          </a:p>
          <a:p>
            <a:r>
              <a:rPr lang="en-GB" sz="3200" dirty="0"/>
              <a:t>Use no more than 500 words</a:t>
            </a:r>
          </a:p>
        </p:txBody>
      </p:sp>
      <p:pic>
        <p:nvPicPr>
          <p:cNvPr id="5" name="Picture 4">
            <a:extLst>
              <a:ext uri="{FF2B5EF4-FFF2-40B4-BE49-F238E27FC236}">
                <a16:creationId xmlns:a16="http://schemas.microsoft.com/office/drawing/2014/main" id="{0E81D9B3-617E-4354-9F75-CAE1EA7A6B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99235" y="2133600"/>
            <a:ext cx="3247438" cy="4463592"/>
          </a:xfrm>
          <a:prstGeom prst="rect">
            <a:avLst/>
          </a:prstGeom>
        </p:spPr>
      </p:pic>
    </p:spTree>
    <p:extLst>
      <p:ext uri="{BB962C8B-B14F-4D97-AF65-F5344CB8AC3E}">
        <p14:creationId xmlns:p14="http://schemas.microsoft.com/office/powerpoint/2010/main" val="18201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2882-4BA3-4FD3-98F8-4B58D487AEE7}"/>
              </a:ext>
            </a:extLst>
          </p:cNvPr>
          <p:cNvSpPr>
            <a:spLocks noGrp="1"/>
          </p:cNvSpPr>
          <p:nvPr>
            <p:ph type="title"/>
          </p:nvPr>
        </p:nvSpPr>
        <p:spPr/>
        <p:txBody>
          <a:bodyPr/>
          <a:lstStyle/>
          <a:p>
            <a:r>
              <a:rPr lang="en-GB" dirty="0"/>
              <a:t>WHAT MAKES A GOOD STORY?</a:t>
            </a:r>
          </a:p>
        </p:txBody>
      </p:sp>
      <p:sp>
        <p:nvSpPr>
          <p:cNvPr id="3" name="Content Placeholder 2">
            <a:extLst>
              <a:ext uri="{FF2B5EF4-FFF2-40B4-BE49-F238E27FC236}">
                <a16:creationId xmlns:a16="http://schemas.microsoft.com/office/drawing/2014/main" id="{3382CE94-D870-4481-B590-EB20686B653C}"/>
              </a:ext>
            </a:extLst>
          </p:cNvPr>
          <p:cNvSpPr>
            <a:spLocks noGrp="1"/>
          </p:cNvSpPr>
          <p:nvPr>
            <p:ph idx="1"/>
          </p:nvPr>
        </p:nvSpPr>
        <p:spPr/>
        <p:txBody>
          <a:bodyPr>
            <a:normAutofit fontScale="92500" lnSpcReduction="10000"/>
          </a:bodyPr>
          <a:lstStyle/>
          <a:p>
            <a:pPr marL="0" indent="0">
              <a:buNone/>
            </a:pPr>
            <a:r>
              <a:rPr lang="en-GB" sz="3200" b="1" dirty="0"/>
              <a:t>STEP</a:t>
            </a:r>
            <a:r>
              <a:rPr lang="en-GB" sz="3200" dirty="0"/>
              <a:t> </a:t>
            </a:r>
            <a:r>
              <a:rPr lang="en-GB" sz="3200" b="1" dirty="0"/>
              <a:t>1</a:t>
            </a:r>
          </a:p>
          <a:p>
            <a:pPr marL="0" indent="0">
              <a:buNone/>
            </a:pPr>
            <a:r>
              <a:rPr lang="en-GB" sz="3200" dirty="0"/>
              <a:t>The main idea or message.</a:t>
            </a:r>
          </a:p>
          <a:p>
            <a:pPr>
              <a:buFont typeface="Wingdings" panose="05000000000000000000" pitchFamily="2" charset="2"/>
              <a:buChar char="v"/>
            </a:pPr>
            <a:r>
              <a:rPr lang="en-GB" sz="3200" dirty="0"/>
              <a:t>What do I want my readers to know?</a:t>
            </a:r>
          </a:p>
          <a:p>
            <a:pPr>
              <a:buFont typeface="Wingdings" panose="05000000000000000000" pitchFamily="2" charset="2"/>
              <a:buChar char="v"/>
            </a:pPr>
            <a:r>
              <a:rPr lang="en-GB" sz="3200" dirty="0"/>
              <a:t>What do I want my readers to feel?</a:t>
            </a:r>
          </a:p>
          <a:p>
            <a:pPr marL="0" indent="0">
              <a:buNone/>
            </a:pPr>
            <a:endParaRPr lang="en-GB" sz="3200" i="1" dirty="0"/>
          </a:p>
          <a:p>
            <a:pPr marL="0" indent="0">
              <a:buNone/>
            </a:pPr>
            <a:r>
              <a:rPr lang="en-GB" sz="3200" i="1" dirty="0">
                <a:solidFill>
                  <a:srgbClr val="FF0000"/>
                </a:solidFill>
              </a:rPr>
              <a:t>‘A short story must have a single mood and every sentence must build toward it.’</a:t>
            </a:r>
          </a:p>
        </p:txBody>
      </p:sp>
      <p:pic>
        <p:nvPicPr>
          <p:cNvPr id="5" name="Picture 4">
            <a:extLst>
              <a:ext uri="{FF2B5EF4-FFF2-40B4-BE49-F238E27FC236}">
                <a16:creationId xmlns:a16="http://schemas.microsoft.com/office/drawing/2014/main" id="{69602A01-1B79-40B6-ADDC-F4E4D0C3BC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65269" y="1147348"/>
            <a:ext cx="3563333" cy="1912323"/>
          </a:xfrm>
          <a:prstGeom prst="rect">
            <a:avLst/>
          </a:prstGeom>
        </p:spPr>
      </p:pic>
    </p:spTree>
    <p:extLst>
      <p:ext uri="{BB962C8B-B14F-4D97-AF65-F5344CB8AC3E}">
        <p14:creationId xmlns:p14="http://schemas.microsoft.com/office/powerpoint/2010/main" val="2173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F085-4E0D-424E-A9F5-8D13211DE686}"/>
              </a:ext>
            </a:extLst>
          </p:cNvPr>
          <p:cNvSpPr>
            <a:spLocks noGrp="1"/>
          </p:cNvSpPr>
          <p:nvPr>
            <p:ph type="title"/>
          </p:nvPr>
        </p:nvSpPr>
        <p:spPr/>
        <p:txBody>
          <a:bodyPr/>
          <a:lstStyle/>
          <a:p>
            <a:r>
              <a:rPr lang="en-GB" dirty="0"/>
              <a:t>WHAT MAKES A GOOD STORY?</a:t>
            </a:r>
          </a:p>
        </p:txBody>
      </p:sp>
      <p:sp>
        <p:nvSpPr>
          <p:cNvPr id="3" name="Content Placeholder 2">
            <a:extLst>
              <a:ext uri="{FF2B5EF4-FFF2-40B4-BE49-F238E27FC236}">
                <a16:creationId xmlns:a16="http://schemas.microsoft.com/office/drawing/2014/main" id="{A97DE0EF-77AB-4F5C-8BBA-66B990451693}"/>
              </a:ext>
            </a:extLst>
          </p:cNvPr>
          <p:cNvSpPr>
            <a:spLocks noGrp="1"/>
          </p:cNvSpPr>
          <p:nvPr>
            <p:ph idx="1"/>
          </p:nvPr>
        </p:nvSpPr>
        <p:spPr/>
        <p:txBody>
          <a:bodyPr>
            <a:normAutofit fontScale="92500" lnSpcReduction="10000"/>
          </a:bodyPr>
          <a:lstStyle/>
          <a:p>
            <a:pPr marL="0" indent="0">
              <a:buNone/>
            </a:pPr>
            <a:r>
              <a:rPr lang="en-GB" sz="4000" dirty="0"/>
              <a:t>STEP 2</a:t>
            </a:r>
          </a:p>
          <a:p>
            <a:pPr marL="0" indent="0">
              <a:buNone/>
            </a:pPr>
            <a:r>
              <a:rPr lang="en-GB" sz="4000" dirty="0"/>
              <a:t>The Story</a:t>
            </a:r>
          </a:p>
          <a:p>
            <a:pPr>
              <a:buFont typeface="Wingdings" panose="05000000000000000000" pitchFamily="2" charset="2"/>
              <a:buChar char="v"/>
            </a:pPr>
            <a:r>
              <a:rPr lang="en-GB" sz="4000" dirty="0"/>
              <a:t>One or two characters</a:t>
            </a:r>
          </a:p>
          <a:p>
            <a:pPr>
              <a:buFont typeface="Wingdings" panose="05000000000000000000" pitchFamily="2" charset="2"/>
              <a:buChar char="v"/>
            </a:pPr>
            <a:r>
              <a:rPr lang="en-GB" sz="4000" dirty="0"/>
              <a:t>The setting</a:t>
            </a:r>
          </a:p>
          <a:p>
            <a:pPr>
              <a:buFont typeface="Wingdings" panose="05000000000000000000" pitchFamily="2" charset="2"/>
              <a:buChar char="v"/>
            </a:pPr>
            <a:r>
              <a:rPr lang="en-GB" sz="4000" dirty="0"/>
              <a:t>The end</a:t>
            </a:r>
          </a:p>
          <a:p>
            <a:pPr>
              <a:buFont typeface="Wingdings" panose="05000000000000000000" pitchFamily="2" charset="2"/>
              <a:buChar char="v"/>
            </a:pPr>
            <a:r>
              <a:rPr lang="en-GB" sz="4000" dirty="0"/>
              <a:t>The beginning</a:t>
            </a:r>
          </a:p>
          <a:p>
            <a:pPr>
              <a:buFont typeface="Wingdings" panose="05000000000000000000" pitchFamily="2" charset="2"/>
              <a:buChar char="v"/>
            </a:pPr>
            <a:endParaRPr lang="en-GB" sz="4000" dirty="0"/>
          </a:p>
        </p:txBody>
      </p:sp>
      <p:pic>
        <p:nvPicPr>
          <p:cNvPr id="5" name="Picture 4">
            <a:extLst>
              <a:ext uri="{FF2B5EF4-FFF2-40B4-BE49-F238E27FC236}">
                <a16:creationId xmlns:a16="http://schemas.microsoft.com/office/drawing/2014/main" id="{6553F836-9684-4152-9515-CCF7848077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36989" y="1370402"/>
            <a:ext cx="2752627" cy="1526396"/>
          </a:xfrm>
          <a:prstGeom prst="rect">
            <a:avLst/>
          </a:prstGeom>
        </p:spPr>
      </p:pic>
    </p:spTree>
    <p:extLst>
      <p:ext uri="{BB962C8B-B14F-4D97-AF65-F5344CB8AC3E}">
        <p14:creationId xmlns:p14="http://schemas.microsoft.com/office/powerpoint/2010/main" val="36106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F085-4E0D-424E-A9F5-8D13211DE686}"/>
              </a:ext>
            </a:extLst>
          </p:cNvPr>
          <p:cNvSpPr>
            <a:spLocks noGrp="1"/>
          </p:cNvSpPr>
          <p:nvPr>
            <p:ph type="title"/>
          </p:nvPr>
        </p:nvSpPr>
        <p:spPr/>
        <p:txBody>
          <a:bodyPr/>
          <a:lstStyle/>
          <a:p>
            <a:r>
              <a:rPr lang="en-GB" dirty="0"/>
              <a:t>WHAT MAKES A GOOD STORY?</a:t>
            </a:r>
          </a:p>
        </p:txBody>
      </p:sp>
      <p:sp>
        <p:nvSpPr>
          <p:cNvPr id="3" name="Content Placeholder 2">
            <a:extLst>
              <a:ext uri="{FF2B5EF4-FFF2-40B4-BE49-F238E27FC236}">
                <a16:creationId xmlns:a16="http://schemas.microsoft.com/office/drawing/2014/main" id="{A97DE0EF-77AB-4F5C-8BBA-66B990451693}"/>
              </a:ext>
            </a:extLst>
          </p:cNvPr>
          <p:cNvSpPr>
            <a:spLocks noGrp="1"/>
          </p:cNvSpPr>
          <p:nvPr>
            <p:ph idx="1"/>
          </p:nvPr>
        </p:nvSpPr>
        <p:spPr/>
        <p:txBody>
          <a:bodyPr>
            <a:normAutofit/>
          </a:bodyPr>
          <a:lstStyle/>
          <a:p>
            <a:pPr marL="0" indent="0">
              <a:buNone/>
            </a:pPr>
            <a:r>
              <a:rPr lang="en-GB" sz="4000" dirty="0"/>
              <a:t>STEP 3</a:t>
            </a:r>
          </a:p>
          <a:p>
            <a:pPr marL="0" indent="0">
              <a:buNone/>
            </a:pPr>
            <a:r>
              <a:rPr lang="en-GB" sz="4000" dirty="0"/>
              <a:t>The Words</a:t>
            </a:r>
          </a:p>
          <a:p>
            <a:pPr>
              <a:buFont typeface="Wingdings" panose="05000000000000000000" pitchFamily="2" charset="2"/>
              <a:buChar char="v"/>
            </a:pPr>
            <a:r>
              <a:rPr lang="en-GB" sz="4000" dirty="0"/>
              <a:t>Happy or ecstatic?</a:t>
            </a:r>
          </a:p>
          <a:p>
            <a:pPr>
              <a:buFont typeface="Wingdings" panose="05000000000000000000" pitchFamily="2" charset="2"/>
              <a:buChar char="v"/>
            </a:pPr>
            <a:r>
              <a:rPr lang="en-GB" sz="4000" dirty="0"/>
              <a:t>Unhappy or distraught?</a:t>
            </a:r>
          </a:p>
          <a:p>
            <a:pPr>
              <a:buFont typeface="Wingdings" panose="05000000000000000000" pitchFamily="2" charset="2"/>
              <a:buChar char="v"/>
            </a:pPr>
            <a:r>
              <a:rPr lang="en-GB" sz="4000" dirty="0"/>
              <a:t>Green or emerald?</a:t>
            </a:r>
          </a:p>
          <a:p>
            <a:pPr>
              <a:buFont typeface="Wingdings" panose="05000000000000000000" pitchFamily="2" charset="2"/>
              <a:buChar char="v"/>
            </a:pPr>
            <a:endParaRPr lang="en-GB" sz="4000" dirty="0"/>
          </a:p>
        </p:txBody>
      </p:sp>
      <p:pic>
        <p:nvPicPr>
          <p:cNvPr id="6" name="Picture 5">
            <a:extLst>
              <a:ext uri="{FF2B5EF4-FFF2-40B4-BE49-F238E27FC236}">
                <a16:creationId xmlns:a16="http://schemas.microsoft.com/office/drawing/2014/main" id="{1E164F02-9E2A-45CD-9CFF-1F319CF2C8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19573" y="1750636"/>
            <a:ext cx="1905000" cy="1905000"/>
          </a:xfrm>
          <a:prstGeom prst="rect">
            <a:avLst/>
          </a:prstGeom>
        </p:spPr>
      </p:pic>
    </p:spTree>
    <p:extLst>
      <p:ext uri="{BB962C8B-B14F-4D97-AF65-F5344CB8AC3E}">
        <p14:creationId xmlns:p14="http://schemas.microsoft.com/office/powerpoint/2010/main" val="33232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F085-4E0D-424E-A9F5-8D13211DE686}"/>
              </a:ext>
            </a:extLst>
          </p:cNvPr>
          <p:cNvSpPr>
            <a:spLocks noGrp="1"/>
          </p:cNvSpPr>
          <p:nvPr>
            <p:ph type="title"/>
          </p:nvPr>
        </p:nvSpPr>
        <p:spPr/>
        <p:txBody>
          <a:bodyPr/>
          <a:lstStyle/>
          <a:p>
            <a:r>
              <a:rPr lang="en-GB" dirty="0"/>
              <a:t>WHAT MAKES A GOOD STORY?</a:t>
            </a:r>
          </a:p>
        </p:txBody>
      </p:sp>
      <p:sp>
        <p:nvSpPr>
          <p:cNvPr id="3" name="Content Placeholder 2">
            <a:extLst>
              <a:ext uri="{FF2B5EF4-FFF2-40B4-BE49-F238E27FC236}">
                <a16:creationId xmlns:a16="http://schemas.microsoft.com/office/drawing/2014/main" id="{A97DE0EF-77AB-4F5C-8BBA-66B990451693}"/>
              </a:ext>
            </a:extLst>
          </p:cNvPr>
          <p:cNvSpPr>
            <a:spLocks noGrp="1"/>
          </p:cNvSpPr>
          <p:nvPr>
            <p:ph idx="1"/>
          </p:nvPr>
        </p:nvSpPr>
        <p:spPr/>
        <p:txBody>
          <a:bodyPr>
            <a:normAutofit/>
          </a:bodyPr>
          <a:lstStyle/>
          <a:p>
            <a:pPr marL="0" indent="0">
              <a:buNone/>
            </a:pPr>
            <a:r>
              <a:rPr lang="en-GB" sz="4000" dirty="0"/>
              <a:t>STEP 4</a:t>
            </a:r>
          </a:p>
          <a:p>
            <a:pPr marL="0" indent="0">
              <a:buNone/>
            </a:pPr>
            <a:r>
              <a:rPr lang="en-GB" sz="4000" dirty="0"/>
              <a:t>The Technical Stuff</a:t>
            </a:r>
          </a:p>
          <a:p>
            <a:pPr>
              <a:buFont typeface="Wingdings" panose="05000000000000000000" pitchFamily="2" charset="2"/>
              <a:buChar char="v"/>
            </a:pPr>
            <a:r>
              <a:rPr lang="en-GB" sz="4000" dirty="0"/>
              <a:t>Accurate punctuation</a:t>
            </a:r>
          </a:p>
          <a:p>
            <a:pPr>
              <a:buFont typeface="Wingdings" panose="05000000000000000000" pitchFamily="2" charset="2"/>
              <a:buChar char="v"/>
            </a:pPr>
            <a:r>
              <a:rPr lang="en-GB" sz="4000" dirty="0"/>
              <a:t>Clever punctuation</a:t>
            </a:r>
          </a:p>
          <a:p>
            <a:pPr>
              <a:buFont typeface="Wingdings" panose="05000000000000000000" pitchFamily="2" charset="2"/>
              <a:buChar char="v"/>
            </a:pPr>
            <a:r>
              <a:rPr lang="en-GB" sz="4000" dirty="0"/>
              <a:t>Spelling</a:t>
            </a:r>
          </a:p>
          <a:p>
            <a:pPr>
              <a:buFont typeface="Wingdings" panose="05000000000000000000" pitchFamily="2" charset="2"/>
              <a:buChar char="v"/>
            </a:pPr>
            <a:endParaRPr lang="en-GB" sz="4000" dirty="0"/>
          </a:p>
        </p:txBody>
      </p:sp>
      <p:pic>
        <p:nvPicPr>
          <p:cNvPr id="5" name="Picture 4">
            <a:extLst>
              <a:ext uri="{FF2B5EF4-FFF2-40B4-BE49-F238E27FC236}">
                <a16:creationId xmlns:a16="http://schemas.microsoft.com/office/drawing/2014/main" id="{75AC5638-A856-4325-8DD5-D90314D9D8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50523" y="946778"/>
            <a:ext cx="2609731" cy="3690594"/>
          </a:xfrm>
          <a:prstGeom prst="rect">
            <a:avLst/>
          </a:prstGeom>
        </p:spPr>
      </p:pic>
      <p:pic>
        <p:nvPicPr>
          <p:cNvPr id="9" name="Picture 8">
            <a:extLst>
              <a:ext uri="{FF2B5EF4-FFF2-40B4-BE49-F238E27FC236}">
                <a16:creationId xmlns:a16="http://schemas.microsoft.com/office/drawing/2014/main" id="{6F51AAF2-8931-4733-9191-AD501ADA67E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52331" y="3493247"/>
            <a:ext cx="3022469" cy="2417975"/>
          </a:xfrm>
          <a:prstGeom prst="rect">
            <a:avLst/>
          </a:prstGeom>
        </p:spPr>
      </p:pic>
    </p:spTree>
    <p:extLst>
      <p:ext uri="{BB962C8B-B14F-4D97-AF65-F5344CB8AC3E}">
        <p14:creationId xmlns:p14="http://schemas.microsoft.com/office/powerpoint/2010/main" val="404954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F085-4E0D-424E-A9F5-8D13211DE686}"/>
              </a:ext>
            </a:extLst>
          </p:cNvPr>
          <p:cNvSpPr>
            <a:spLocks noGrp="1"/>
          </p:cNvSpPr>
          <p:nvPr>
            <p:ph type="title"/>
          </p:nvPr>
        </p:nvSpPr>
        <p:spPr/>
        <p:txBody>
          <a:bodyPr/>
          <a:lstStyle/>
          <a:p>
            <a:r>
              <a:rPr lang="en-GB" dirty="0"/>
              <a:t>WHAT MAKES A GOOD STORY?</a:t>
            </a:r>
          </a:p>
        </p:txBody>
      </p:sp>
      <p:sp>
        <p:nvSpPr>
          <p:cNvPr id="3" name="Content Placeholder 2">
            <a:extLst>
              <a:ext uri="{FF2B5EF4-FFF2-40B4-BE49-F238E27FC236}">
                <a16:creationId xmlns:a16="http://schemas.microsoft.com/office/drawing/2014/main" id="{A97DE0EF-77AB-4F5C-8BBA-66B990451693}"/>
              </a:ext>
            </a:extLst>
          </p:cNvPr>
          <p:cNvSpPr>
            <a:spLocks noGrp="1"/>
          </p:cNvSpPr>
          <p:nvPr>
            <p:ph idx="1"/>
          </p:nvPr>
        </p:nvSpPr>
        <p:spPr/>
        <p:txBody>
          <a:bodyPr>
            <a:normAutofit/>
          </a:bodyPr>
          <a:lstStyle/>
          <a:p>
            <a:pPr marL="0" indent="0">
              <a:buNone/>
            </a:pPr>
            <a:r>
              <a:rPr lang="en-GB" sz="4000" dirty="0"/>
              <a:t>STEP 5</a:t>
            </a:r>
          </a:p>
          <a:p>
            <a:pPr marL="0" indent="0">
              <a:buNone/>
            </a:pPr>
            <a:endParaRPr lang="en-GB" sz="4000" dirty="0"/>
          </a:p>
          <a:p>
            <a:pPr>
              <a:buFont typeface="Wingdings" panose="05000000000000000000" pitchFamily="2" charset="2"/>
              <a:buChar char="v"/>
            </a:pPr>
            <a:endParaRPr lang="en-GB" sz="4000" dirty="0"/>
          </a:p>
        </p:txBody>
      </p:sp>
      <p:pic>
        <p:nvPicPr>
          <p:cNvPr id="6" name="Picture 5">
            <a:extLst>
              <a:ext uri="{FF2B5EF4-FFF2-40B4-BE49-F238E27FC236}">
                <a16:creationId xmlns:a16="http://schemas.microsoft.com/office/drawing/2014/main" id="{91E0BE6E-7359-4010-B707-6DC8D82882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43500" y="1964074"/>
            <a:ext cx="3152088" cy="2099291"/>
          </a:xfrm>
          <a:prstGeom prst="rect">
            <a:avLst/>
          </a:prstGeom>
        </p:spPr>
      </p:pic>
      <p:pic>
        <p:nvPicPr>
          <p:cNvPr id="10" name="Picture 9">
            <a:extLst>
              <a:ext uri="{FF2B5EF4-FFF2-40B4-BE49-F238E27FC236}">
                <a16:creationId xmlns:a16="http://schemas.microsoft.com/office/drawing/2014/main" id="{D22F79AE-3385-4664-BEC4-E921C27AB02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98082" y="4291964"/>
            <a:ext cx="3352622" cy="2206199"/>
          </a:xfrm>
          <a:prstGeom prst="rect">
            <a:avLst/>
          </a:prstGeom>
        </p:spPr>
      </p:pic>
      <p:sp>
        <p:nvSpPr>
          <p:cNvPr id="12" name="TextBox 11">
            <a:extLst>
              <a:ext uri="{FF2B5EF4-FFF2-40B4-BE49-F238E27FC236}">
                <a16:creationId xmlns:a16="http://schemas.microsoft.com/office/drawing/2014/main" id="{26EB5F7D-4470-478A-A2F8-4E5F56B4BBA4}"/>
              </a:ext>
            </a:extLst>
          </p:cNvPr>
          <p:cNvSpPr txBox="1"/>
          <p:nvPr/>
        </p:nvSpPr>
        <p:spPr>
          <a:xfrm>
            <a:off x="6193410" y="5118755"/>
            <a:ext cx="5090475" cy="461665"/>
          </a:xfrm>
          <a:prstGeom prst="rect">
            <a:avLst/>
          </a:prstGeom>
          <a:noFill/>
        </p:spPr>
        <p:txBody>
          <a:bodyPr wrap="square" rtlCol="0">
            <a:spAutoFit/>
          </a:bodyPr>
          <a:lstStyle/>
          <a:p>
            <a:r>
              <a:rPr lang="en-GB" sz="2400" b="1" dirty="0"/>
              <a:t>mathsandenglish@loucoll.ac.uk</a:t>
            </a:r>
          </a:p>
        </p:txBody>
      </p:sp>
    </p:spTree>
    <p:extLst>
      <p:ext uri="{BB962C8B-B14F-4D97-AF65-F5344CB8AC3E}">
        <p14:creationId xmlns:p14="http://schemas.microsoft.com/office/powerpoint/2010/main" val="15929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CD21-E502-4CE3-83E3-3C468FA948A8}"/>
              </a:ext>
            </a:extLst>
          </p:cNvPr>
          <p:cNvSpPr>
            <a:spLocks noGrp="1"/>
          </p:cNvSpPr>
          <p:nvPr>
            <p:ph type="ctrTitle"/>
          </p:nvPr>
        </p:nvSpPr>
        <p:spPr>
          <a:xfrm>
            <a:off x="2589213" y="1166219"/>
            <a:ext cx="8915399" cy="2262781"/>
          </a:xfrm>
        </p:spPr>
        <p:txBody>
          <a:bodyPr/>
          <a:lstStyle/>
          <a:p>
            <a:r>
              <a:rPr lang="en-GB" dirty="0"/>
              <a:t>FOR MORE </a:t>
            </a:r>
          </a:p>
        </p:txBody>
      </p:sp>
      <p:sp>
        <p:nvSpPr>
          <p:cNvPr id="3" name="Subtitle 2">
            <a:extLst>
              <a:ext uri="{FF2B5EF4-FFF2-40B4-BE49-F238E27FC236}">
                <a16:creationId xmlns:a16="http://schemas.microsoft.com/office/drawing/2014/main" id="{1A1F3371-D53E-44B2-BDBC-55F29EC3D4DA}"/>
              </a:ext>
            </a:extLst>
          </p:cNvPr>
          <p:cNvSpPr>
            <a:spLocks noGrp="1"/>
          </p:cNvSpPr>
          <p:nvPr>
            <p:ph type="subTitle" idx="1"/>
          </p:nvPr>
        </p:nvSpPr>
        <p:spPr>
          <a:xfrm>
            <a:off x="2589212" y="4869924"/>
            <a:ext cx="8915399" cy="1126283"/>
          </a:xfrm>
        </p:spPr>
        <p:txBody>
          <a:bodyPr>
            <a:normAutofit lnSpcReduction="10000"/>
          </a:bodyPr>
          <a:lstStyle/>
          <a:p>
            <a:r>
              <a:rPr lang="en-GB" sz="3600" u="sng" dirty="0">
                <a:solidFill>
                  <a:schemeClr val="tx1"/>
                </a:solidFill>
                <a:hlinkClick r:id="rId2">
                  <a:extLst>
                    <a:ext uri="{A12FA001-AC4F-418D-AE19-62706E023703}">
                      <ahyp:hlinkClr xmlns:ahyp="http://schemas.microsoft.com/office/drawing/2018/hyperlinkcolor" val="tx"/>
                    </a:ext>
                  </a:extLst>
                </a:hlinkClick>
              </a:rPr>
              <a:t>https://blog.reedsy.com/how-to-write-a-short-story/</a:t>
            </a:r>
            <a:endParaRPr lang="en-GB" sz="3600" dirty="0">
              <a:solidFill>
                <a:schemeClr val="tx1"/>
              </a:solidFill>
            </a:endParaRPr>
          </a:p>
        </p:txBody>
      </p:sp>
      <p:pic>
        <p:nvPicPr>
          <p:cNvPr id="5" name="Picture 4">
            <a:extLst>
              <a:ext uri="{FF2B5EF4-FFF2-40B4-BE49-F238E27FC236}">
                <a16:creationId xmlns:a16="http://schemas.microsoft.com/office/drawing/2014/main" id="{1C838623-A5BD-4836-91D7-D8CCF0CDBA3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62172" y="1158199"/>
            <a:ext cx="2692136" cy="2991263"/>
          </a:xfrm>
          <a:prstGeom prst="rect">
            <a:avLst/>
          </a:prstGeom>
        </p:spPr>
      </p:pic>
    </p:spTree>
    <p:extLst>
      <p:ext uri="{BB962C8B-B14F-4D97-AF65-F5344CB8AC3E}">
        <p14:creationId xmlns:p14="http://schemas.microsoft.com/office/powerpoint/2010/main" val="35641938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252</TotalTime>
  <Words>237</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Wingdings</vt:lpstr>
      <vt:lpstr>Wingdings 3</vt:lpstr>
      <vt:lpstr>Wisp</vt:lpstr>
      <vt:lpstr>GOOD MORNING AND WELCOME</vt:lpstr>
      <vt:lpstr>THE TASK Write a short story</vt:lpstr>
      <vt:lpstr>WHAT MAKES A GOOD STORY?</vt:lpstr>
      <vt:lpstr>WHAT MAKES A GOOD STORY?</vt:lpstr>
      <vt:lpstr>WHAT MAKES A GOOD STORY?</vt:lpstr>
      <vt:lpstr>WHAT MAKES A GOOD STORY?</vt:lpstr>
      <vt:lpstr>WHAT MAKES A GOOD STORY?</vt:lpstr>
      <vt:lpstr>FOR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Sumpter</dc:creator>
  <cp:lastModifiedBy>Liz Sumpter</cp:lastModifiedBy>
  <cp:revision>17</cp:revision>
  <dcterms:created xsi:type="dcterms:W3CDTF">2020-08-18T10:27:32Z</dcterms:created>
  <dcterms:modified xsi:type="dcterms:W3CDTF">2020-08-21T10:30:57Z</dcterms:modified>
</cp:coreProperties>
</file>