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0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56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5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7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22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41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85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90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21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50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3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40DD582-AEC0-4B73-ACC1-3A127AD31F16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787C04-6F89-4327-9D04-26E0D5E8838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70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apply-apprenticeship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careers-in-sport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portpark.org.uk/" TargetMode="External"/><Relationship Id="rId5" Type="http://schemas.openxmlformats.org/officeDocument/2006/relationships/hyperlink" Target="https://www.lrsport.org/Careers" TargetMode="External"/><Relationship Id="rId4" Type="http://schemas.openxmlformats.org/officeDocument/2006/relationships/hyperlink" Target="https://www.skillsactiv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World of Work Leicestershire</a:t>
            </a:r>
            <a:b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Sport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Careers and Employability Team </a:t>
            </a:r>
          </a:p>
        </p:txBody>
      </p:sp>
      <p:pic>
        <p:nvPicPr>
          <p:cNvPr id="4" name="Picture 3" descr="https://scontent-lhr3-1.xx.fbcdn.net/v/t1.0-1/p200x200/20915308_10154962293803099_6652159904028005679_n.jpg?_nc_cat=0&amp;oh=5e86f885cf85d3da6e6bc6498de3c673&amp;oe=5BE8A1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62405"/>
            <a:ext cx="9334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715E99-579A-46F0-ADA9-2C8A05664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8360" y="229230"/>
            <a:ext cx="1881873" cy="206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1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F743-F78B-4D61-B6A9-DEC8D114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Sport - What is happening?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B5C7-8783-4385-BCF8-987794FFA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178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Leicester and Leicestershire is well known for sporting achievements and has 13 major sporting venues/clubs hosting national and international events, including LCFC, Leicester Tigers, Leicester Riders, Leicester Hockey Club plus motor racing events at </a:t>
            </a:r>
            <a:r>
              <a:rPr lang="en-GB" sz="2700" dirty="0" err="1">
                <a:latin typeface="Arial" panose="020B0604020202020204" pitchFamily="34" charset="0"/>
                <a:cs typeface="Arial" panose="020B0604020202020204" pitchFamily="34" charset="0"/>
              </a:rPr>
              <a:t>Donington</a:t>
            </a: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 Park and Mallory Park, and horse racing at Leicester Racecourse see www.lrsport.org/PremierLocation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The sector (9,000 jobs) comprises mainly of sports and fitness facilities, sports clubs, manufacturing and the sale/rental of sports equipment.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A228F1-7156-435C-8EF6-B0A2ACBA9E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125" b="25916"/>
          <a:stretch/>
        </p:blipFill>
        <p:spPr>
          <a:xfrm>
            <a:off x="9346019" y="405145"/>
            <a:ext cx="1136133" cy="126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56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F743-F78B-4D61-B6A9-DEC8D114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Sport - What is happening?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B5C7-8783-4385-BCF8-987794FFA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178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The sector provides a range of ‘first jobs’ for young people in leisure centres, sport and fitness clubs, as well as through hospitality and events at key venues.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The Chartered Institute for the Management of Sport and Physical Activity www.CIMSPA.co.uk have created industry standards sharing key qualifications, skills and knowledge required for a variety of roles.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Loughborough University is ranked number one in the world for sports-related subjects, with specialisms including health, engineering, rehabilitation and sports performance. A growing cluster of sports organisations and businesses are based in Loughborough bringing jobs to the area. www.lusep.co.uk/tenant-directory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17A82A-E49B-4DB5-8312-56E84822D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6027" y="559543"/>
            <a:ext cx="301942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18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F743-F78B-4D61-B6A9-DEC8D114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Sport - What is happening?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B5C7-8783-4385-BCF8-987794FFA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178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Career opportunities include coaching (participation to performance level), nutritionist and health, leisure assistants, green keepers, ground support, social media and marketing, retail sales, hospitality, data analytics, project/event management, sports development, exercise and fitness, innovation, design and manufacturing.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Job competition is high; more young people study sports courses related to available jobs.  Think about which part of the sector you would like to work in, what qualifications/skills you already have, and what you need to develop for success.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016804-1DC1-4188-91F0-B2854446F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6227" y="178229"/>
            <a:ext cx="25527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8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595B0-E0FE-49AB-8CED-195812F76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Sport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DFF88-03BF-4038-94B0-7431D6F62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5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hlinkClick r:id="rId2"/>
              </a:rPr>
              <a:t>https://careers-in-sport.co.uk/</a:t>
            </a:r>
            <a:endParaRPr lang="en-GB" sz="3200" dirty="0"/>
          </a:p>
          <a:p>
            <a:pPr marL="0" indent="0">
              <a:buNone/>
            </a:pPr>
            <a:r>
              <a:rPr lang="en-GB" sz="3200" dirty="0">
                <a:hlinkClick r:id="rId3"/>
              </a:rPr>
              <a:t>https://www.gov.uk/apply-apprenticeship</a:t>
            </a:r>
            <a:endParaRPr lang="en-GB" sz="3200" dirty="0"/>
          </a:p>
          <a:p>
            <a:pPr marL="0" indent="0">
              <a:buNone/>
            </a:pPr>
            <a:r>
              <a:rPr lang="en-GB" sz="3200" dirty="0">
                <a:hlinkClick r:id="rId4"/>
              </a:rPr>
              <a:t>https://www.skillsactive.com/</a:t>
            </a:r>
            <a:endParaRPr lang="en-GB" sz="3200" dirty="0"/>
          </a:p>
          <a:p>
            <a:pPr marL="0" indent="0">
              <a:buNone/>
            </a:pPr>
            <a:r>
              <a:rPr lang="en-GB" sz="3200" dirty="0">
                <a:hlinkClick r:id="rId5"/>
              </a:rPr>
              <a:t>https://www.lrsport.org/Careers</a:t>
            </a:r>
            <a:endParaRPr lang="en-GB" sz="3200" dirty="0"/>
          </a:p>
          <a:p>
            <a:pPr marL="0" indent="0">
              <a:buNone/>
            </a:pPr>
            <a:r>
              <a:rPr lang="en-GB" sz="3200" dirty="0">
                <a:hlinkClick r:id="rId6"/>
              </a:rPr>
              <a:t>http://www.sportpark.org.uk/</a:t>
            </a:r>
            <a:endParaRPr lang="en-GB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BAC565-B4DD-4203-8628-BE18C2F652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1107" y="4022256"/>
            <a:ext cx="3520025" cy="187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9265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1072</TotalTime>
  <Words>381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World of Work Leicestershire Sport</vt:lpstr>
      <vt:lpstr>Sport - What is happening?</vt:lpstr>
      <vt:lpstr>Sport - What is happening?</vt:lpstr>
      <vt:lpstr>Sport - What is happening?</vt:lpstr>
      <vt:lpstr>Sport Links</vt:lpstr>
    </vt:vector>
  </TitlesOfParts>
  <Company>Loughborough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Drewry</dc:creator>
  <cp:lastModifiedBy>Susanna Mason</cp:lastModifiedBy>
  <cp:revision>146</cp:revision>
  <dcterms:created xsi:type="dcterms:W3CDTF">2018-08-08T12:45:08Z</dcterms:created>
  <dcterms:modified xsi:type="dcterms:W3CDTF">2019-11-22T09:45:28Z</dcterms:modified>
</cp:coreProperties>
</file>