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4"/>
    <p:sldMasterId id="2147483648" r:id="rId5"/>
  </p:sldMasterIdLst>
  <p:notesMasterIdLst>
    <p:notesMasterId r:id="rId17"/>
  </p:notesMasterIdLst>
  <p:handoutMasterIdLst>
    <p:handoutMasterId r:id="rId18"/>
  </p:handoutMasterIdLst>
  <p:sldIdLst>
    <p:sldId id="780" r:id="rId6"/>
    <p:sldId id="781" r:id="rId7"/>
    <p:sldId id="782" r:id="rId8"/>
    <p:sldId id="783" r:id="rId9"/>
    <p:sldId id="784" r:id="rId10"/>
    <p:sldId id="775" r:id="rId11"/>
    <p:sldId id="785" r:id="rId12"/>
    <p:sldId id="789" r:id="rId13"/>
    <p:sldId id="786" r:id="rId14"/>
    <p:sldId id="788" r:id="rId15"/>
    <p:sldId id="787" r:id="rId16"/>
  </p:sldIdLst>
  <p:sldSz cx="9144000" cy="6858000" type="screen4x3"/>
  <p:notesSz cx="6669088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Utopia Std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Utopia Std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Utopia Std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Utopia Std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Utopia Std" pitchFamily="18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Utopia Std" pitchFamily="18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Utopia Std" pitchFamily="18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Utopia Std" pitchFamily="18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Utopia Std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0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1E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26"/>
        <p:guide pos="210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520F0A-B274-4187-8C4F-4226567F820A}" type="doc">
      <dgm:prSet loTypeId="urn:microsoft.com/office/officeart/2005/8/layout/hList1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6A8C3CB2-0754-40DD-87D1-15BFFBC8AE51}">
      <dgm:prSet phldrT="[Text]" custT="1"/>
      <dgm:spPr/>
      <dgm:t>
        <a:bodyPr/>
        <a:lstStyle/>
        <a:p>
          <a:r>
            <a:rPr lang="en-GB" sz="3000" dirty="0"/>
            <a:t>Paper 1:</a:t>
          </a:r>
        </a:p>
      </dgm:t>
    </dgm:pt>
    <dgm:pt modelId="{E57A58BD-840D-4C70-A56C-D85F89BE1445}" type="parTrans" cxnId="{DC807630-D083-4E76-9DA4-D9A6F7DDDE68}">
      <dgm:prSet/>
      <dgm:spPr/>
      <dgm:t>
        <a:bodyPr/>
        <a:lstStyle/>
        <a:p>
          <a:endParaRPr lang="en-GB" sz="3000"/>
        </a:p>
      </dgm:t>
    </dgm:pt>
    <dgm:pt modelId="{04909D86-4968-482D-A3BD-9CFD7E7270BD}" type="sibTrans" cxnId="{DC807630-D083-4E76-9DA4-D9A6F7DDDE68}">
      <dgm:prSet/>
      <dgm:spPr/>
      <dgm:t>
        <a:bodyPr/>
        <a:lstStyle/>
        <a:p>
          <a:endParaRPr lang="en-GB" sz="3000"/>
        </a:p>
      </dgm:t>
    </dgm:pt>
    <dgm:pt modelId="{432BC019-ABCF-4BC4-B684-A0590052B7E1}">
      <dgm:prSet phldrT="[Text]" custT="1"/>
      <dgm:spPr/>
      <dgm:t>
        <a:bodyPr/>
        <a:lstStyle/>
        <a:p>
          <a:r>
            <a:rPr lang="en-GB" sz="3000" dirty="0"/>
            <a:t>Paper 2:</a:t>
          </a:r>
        </a:p>
      </dgm:t>
    </dgm:pt>
    <dgm:pt modelId="{A1F15AB4-1ABD-431F-9F99-DF9076DFD167}" type="parTrans" cxnId="{F3F94C7A-32A3-4C71-BD95-1D1AB587B1D4}">
      <dgm:prSet/>
      <dgm:spPr/>
      <dgm:t>
        <a:bodyPr/>
        <a:lstStyle/>
        <a:p>
          <a:endParaRPr lang="en-GB" sz="3000"/>
        </a:p>
      </dgm:t>
    </dgm:pt>
    <dgm:pt modelId="{B495FC6D-76A3-40C9-AFAF-F7015963F609}" type="sibTrans" cxnId="{F3F94C7A-32A3-4C71-BD95-1D1AB587B1D4}">
      <dgm:prSet/>
      <dgm:spPr/>
      <dgm:t>
        <a:bodyPr/>
        <a:lstStyle/>
        <a:p>
          <a:endParaRPr lang="en-GB" sz="3000"/>
        </a:p>
      </dgm:t>
    </dgm:pt>
    <dgm:pt modelId="{54F5AADD-0B06-4192-9D69-4933E401118D}">
      <dgm:prSet phldrT="[Text]" custT="1"/>
      <dgm:spPr/>
      <dgm:t>
        <a:bodyPr/>
        <a:lstStyle/>
        <a:p>
          <a:r>
            <a:rPr lang="en-GB" sz="3000" dirty="0"/>
            <a:t>Practical:</a:t>
          </a:r>
        </a:p>
      </dgm:t>
    </dgm:pt>
    <dgm:pt modelId="{31C2EEE6-35AC-4C61-9AD7-B1902FE60A32}" type="parTrans" cxnId="{3E877A92-6D98-427E-BCE2-61D89F65481D}">
      <dgm:prSet/>
      <dgm:spPr/>
      <dgm:t>
        <a:bodyPr/>
        <a:lstStyle/>
        <a:p>
          <a:endParaRPr lang="en-GB" sz="3000"/>
        </a:p>
      </dgm:t>
    </dgm:pt>
    <dgm:pt modelId="{213126A4-C07F-40C5-BC90-1F7998B6C35E}" type="sibTrans" cxnId="{3E877A92-6D98-427E-BCE2-61D89F65481D}">
      <dgm:prSet/>
      <dgm:spPr/>
      <dgm:t>
        <a:bodyPr/>
        <a:lstStyle/>
        <a:p>
          <a:endParaRPr lang="en-GB" sz="3000"/>
        </a:p>
      </dgm:t>
    </dgm:pt>
    <dgm:pt modelId="{450C81E6-2187-4D5C-A719-2480C5016D59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GB" sz="2000" dirty="0"/>
            <a:t>Anatomy and physiology and exercise physiology</a:t>
          </a:r>
        </a:p>
      </dgm:t>
    </dgm:pt>
    <dgm:pt modelId="{D1081050-7D81-425E-9776-3E65E0151C25}" type="parTrans" cxnId="{3E2F7D5B-71C2-4903-A604-60BA9618AC89}">
      <dgm:prSet/>
      <dgm:spPr/>
      <dgm:t>
        <a:bodyPr/>
        <a:lstStyle/>
        <a:p>
          <a:endParaRPr lang="en-GB" sz="3000"/>
        </a:p>
      </dgm:t>
    </dgm:pt>
    <dgm:pt modelId="{2C3FEA3B-EF38-463A-8ECE-3A848D83E5DA}" type="sibTrans" cxnId="{3E2F7D5B-71C2-4903-A604-60BA9618AC89}">
      <dgm:prSet/>
      <dgm:spPr/>
      <dgm:t>
        <a:bodyPr/>
        <a:lstStyle/>
        <a:p>
          <a:endParaRPr lang="en-GB" sz="3000"/>
        </a:p>
      </dgm:t>
    </dgm:pt>
    <dgm:pt modelId="{76339334-5AC0-4A65-89AC-98E390EECCD5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GB" sz="2000" dirty="0"/>
            <a:t>Sport Psychology and sport in society</a:t>
          </a:r>
        </a:p>
      </dgm:t>
    </dgm:pt>
    <dgm:pt modelId="{F01FCE0B-F479-4428-976C-0B83D76C0F45}" type="parTrans" cxnId="{84D4BCD9-FE53-4426-8FB9-96D3A3C7E6FF}">
      <dgm:prSet/>
      <dgm:spPr/>
      <dgm:t>
        <a:bodyPr/>
        <a:lstStyle/>
        <a:p>
          <a:endParaRPr lang="en-GB"/>
        </a:p>
      </dgm:t>
    </dgm:pt>
    <dgm:pt modelId="{AB89DC6A-3ED8-4675-B006-AFEC4C8577F8}" type="sibTrans" cxnId="{84D4BCD9-FE53-4426-8FB9-96D3A3C7E6FF}">
      <dgm:prSet/>
      <dgm:spPr/>
      <dgm:t>
        <a:bodyPr/>
        <a:lstStyle/>
        <a:p>
          <a:endParaRPr lang="en-GB"/>
        </a:p>
      </dgm:t>
    </dgm:pt>
    <dgm:pt modelId="{C9EBF57B-1393-47E3-B17D-37B8C286B01E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GB" sz="2000" dirty="0"/>
            <a:t>Your sport and coursework</a:t>
          </a:r>
        </a:p>
      </dgm:t>
    </dgm:pt>
    <dgm:pt modelId="{2BF428CB-C4F3-4B36-B5B1-50BB70346BB3}" type="parTrans" cxnId="{F9367403-2CE7-4833-95FE-05575D83984B}">
      <dgm:prSet/>
      <dgm:spPr/>
      <dgm:t>
        <a:bodyPr/>
        <a:lstStyle/>
        <a:p>
          <a:endParaRPr lang="en-GB"/>
        </a:p>
      </dgm:t>
    </dgm:pt>
    <dgm:pt modelId="{22BC2C97-A578-4289-8286-15FB6182E4A7}" type="sibTrans" cxnId="{F9367403-2CE7-4833-95FE-05575D83984B}">
      <dgm:prSet/>
      <dgm:spPr/>
      <dgm:t>
        <a:bodyPr/>
        <a:lstStyle/>
        <a:p>
          <a:endParaRPr lang="en-GB"/>
        </a:p>
      </dgm:t>
    </dgm:pt>
    <dgm:pt modelId="{B5F5D923-B6F6-4B97-A06D-01625724C9A9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GB" sz="2000" dirty="0"/>
            <a:t>140 marks</a:t>
          </a:r>
        </a:p>
      </dgm:t>
    </dgm:pt>
    <dgm:pt modelId="{6CE5D531-A16A-4D78-AFE2-04CD21207B63}" type="parTrans" cxnId="{70B0BDA7-4F4E-4A5F-BB51-B424B9CEB82C}">
      <dgm:prSet/>
      <dgm:spPr/>
      <dgm:t>
        <a:bodyPr/>
        <a:lstStyle/>
        <a:p>
          <a:endParaRPr lang="en-GB"/>
        </a:p>
      </dgm:t>
    </dgm:pt>
    <dgm:pt modelId="{1AEDCF10-6E9A-492F-B052-86CCBFDACE95}" type="sibTrans" cxnId="{70B0BDA7-4F4E-4A5F-BB51-B424B9CEB82C}">
      <dgm:prSet/>
      <dgm:spPr/>
      <dgm:t>
        <a:bodyPr/>
        <a:lstStyle/>
        <a:p>
          <a:endParaRPr lang="en-GB"/>
        </a:p>
      </dgm:t>
    </dgm:pt>
    <dgm:pt modelId="{47FC4672-B710-4265-B7B5-3EDFC6EDF3B7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GB" sz="2000" dirty="0"/>
            <a:t>40% of A-Level</a:t>
          </a:r>
        </a:p>
      </dgm:t>
    </dgm:pt>
    <dgm:pt modelId="{E01546E1-A5D8-4B6E-9D4E-8427F9951219}" type="parTrans" cxnId="{240388D0-84C9-48DC-86BA-3B72919FEFF9}">
      <dgm:prSet/>
      <dgm:spPr/>
    </dgm:pt>
    <dgm:pt modelId="{0897F678-CBFD-4E46-9E4E-4BD3583DDF24}" type="sibTrans" cxnId="{240388D0-84C9-48DC-86BA-3B72919FEFF9}">
      <dgm:prSet/>
      <dgm:spPr/>
    </dgm:pt>
    <dgm:pt modelId="{1C5D345F-AD82-4063-BD11-DA79E05016B6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GB" sz="2000" dirty="0"/>
            <a:t>2 hours</a:t>
          </a:r>
        </a:p>
      </dgm:t>
    </dgm:pt>
    <dgm:pt modelId="{3245CA83-DD34-4BDB-810E-EC58A3064BEE}" type="parTrans" cxnId="{6A40FA04-EBF2-4C9F-A384-18A607F8100E}">
      <dgm:prSet/>
      <dgm:spPr/>
      <dgm:t>
        <a:bodyPr/>
        <a:lstStyle/>
        <a:p>
          <a:endParaRPr lang="en-GB"/>
        </a:p>
      </dgm:t>
    </dgm:pt>
    <dgm:pt modelId="{0CC620D7-7B6E-4FCC-A728-62EA296CBF37}" type="sibTrans" cxnId="{6A40FA04-EBF2-4C9F-A384-18A607F8100E}">
      <dgm:prSet/>
      <dgm:spPr/>
      <dgm:t>
        <a:bodyPr/>
        <a:lstStyle/>
        <a:p>
          <a:endParaRPr lang="en-GB"/>
        </a:p>
      </dgm:t>
    </dgm:pt>
    <dgm:pt modelId="{2237F1B9-857B-4F29-AB78-93360C17134A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endParaRPr lang="en-GB" sz="2000" dirty="0"/>
        </a:p>
      </dgm:t>
    </dgm:pt>
    <dgm:pt modelId="{7CE6DE29-3B9B-41E0-8357-5D907F16BB22}" type="parTrans" cxnId="{72B40620-171D-4095-82F7-0F5E571A4E33}">
      <dgm:prSet/>
      <dgm:spPr/>
      <dgm:t>
        <a:bodyPr/>
        <a:lstStyle/>
        <a:p>
          <a:endParaRPr lang="en-GB"/>
        </a:p>
      </dgm:t>
    </dgm:pt>
    <dgm:pt modelId="{6D491033-A391-4526-BE40-3CD103A5AF83}" type="sibTrans" cxnId="{72B40620-171D-4095-82F7-0F5E571A4E33}">
      <dgm:prSet/>
      <dgm:spPr/>
      <dgm:t>
        <a:bodyPr/>
        <a:lstStyle/>
        <a:p>
          <a:endParaRPr lang="en-GB"/>
        </a:p>
      </dgm:t>
    </dgm:pt>
    <dgm:pt modelId="{2187E3BF-1941-4FF0-B93E-AB89F3B9AA61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GB" sz="2000" dirty="0"/>
            <a:t>2 hours 30 min</a:t>
          </a:r>
        </a:p>
      </dgm:t>
    </dgm:pt>
    <dgm:pt modelId="{2F6329B6-F532-4156-ADB3-5A28C4CC2229}" type="parTrans" cxnId="{8367B3F0-AC4C-44F9-B200-427273D79E17}">
      <dgm:prSet/>
      <dgm:spPr/>
    </dgm:pt>
    <dgm:pt modelId="{F5BFD391-B4F3-464D-B77A-21589D5CE775}" type="sibTrans" cxnId="{8367B3F0-AC4C-44F9-B200-427273D79E17}">
      <dgm:prSet/>
      <dgm:spPr/>
    </dgm:pt>
    <dgm:pt modelId="{7C71065E-202F-462F-B409-83F713C6D181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GB" sz="2000" dirty="0"/>
            <a:t>100 marks</a:t>
          </a:r>
        </a:p>
      </dgm:t>
    </dgm:pt>
    <dgm:pt modelId="{993344A5-4AED-4509-A661-38BE02E13EB2}" type="parTrans" cxnId="{38F8543D-2009-428D-B0AC-A54954DE0711}">
      <dgm:prSet/>
      <dgm:spPr/>
    </dgm:pt>
    <dgm:pt modelId="{9AF45298-2B87-4FE5-8F30-3A107030283A}" type="sibTrans" cxnId="{38F8543D-2009-428D-B0AC-A54954DE0711}">
      <dgm:prSet/>
      <dgm:spPr/>
    </dgm:pt>
    <dgm:pt modelId="{12677993-8ACC-4C17-89B5-0CF9B14AF027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GB" sz="2000" dirty="0"/>
            <a:t>30% of A-Level</a:t>
          </a:r>
        </a:p>
      </dgm:t>
    </dgm:pt>
    <dgm:pt modelId="{5BD8561B-D766-4317-873A-457D3030AEB5}" type="parTrans" cxnId="{BE910AFE-7054-4D6D-83AB-D70D2E6B3577}">
      <dgm:prSet/>
      <dgm:spPr/>
    </dgm:pt>
    <dgm:pt modelId="{9AEAF904-8EBC-4741-9C74-8216B2A62542}" type="sibTrans" cxnId="{BE910AFE-7054-4D6D-83AB-D70D2E6B3577}">
      <dgm:prSet/>
      <dgm:spPr/>
    </dgm:pt>
    <dgm:pt modelId="{4B7FBA58-3516-4DC0-BA8B-9F55C176DD21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endParaRPr lang="en-GB" sz="2000" dirty="0"/>
        </a:p>
      </dgm:t>
    </dgm:pt>
    <dgm:pt modelId="{2F1337F8-C877-430F-B71C-266130C372B0}" type="parTrans" cxnId="{F69D7EC3-02E5-4491-9A0F-CF8B6B233DE4}">
      <dgm:prSet/>
      <dgm:spPr/>
    </dgm:pt>
    <dgm:pt modelId="{9EDE8101-3F4A-472F-BE43-0EA5BC5EBED0}" type="sibTrans" cxnId="{F69D7EC3-02E5-4491-9A0F-CF8B6B233DE4}">
      <dgm:prSet/>
      <dgm:spPr/>
    </dgm:pt>
    <dgm:pt modelId="{F02A724D-8F3A-49B1-BAFB-9DD39A3CDB31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GB" sz="2000" dirty="0"/>
            <a:t>30% of A-Level</a:t>
          </a:r>
        </a:p>
      </dgm:t>
    </dgm:pt>
    <dgm:pt modelId="{7469DF28-9F3B-40D1-8C96-B45C3BD32377}" type="parTrans" cxnId="{A246E901-0C2D-42E4-B5BB-7655F79B1F99}">
      <dgm:prSet/>
      <dgm:spPr/>
    </dgm:pt>
    <dgm:pt modelId="{C66BAA7C-6A3B-4D58-9B2F-CEB84E278E55}" type="sibTrans" cxnId="{A246E901-0C2D-42E4-B5BB-7655F79B1F99}">
      <dgm:prSet/>
      <dgm:spPr/>
    </dgm:pt>
    <dgm:pt modelId="{B6EFC69F-9691-441A-8D5D-233C09E4E0D2}" type="pres">
      <dgm:prSet presAssocID="{1A520F0A-B274-4187-8C4F-4226567F820A}" presName="Name0" presStyleCnt="0">
        <dgm:presLayoutVars>
          <dgm:dir/>
          <dgm:animLvl val="lvl"/>
          <dgm:resizeHandles val="exact"/>
        </dgm:presLayoutVars>
      </dgm:prSet>
      <dgm:spPr/>
    </dgm:pt>
    <dgm:pt modelId="{86E87CF2-9683-423F-8192-7FE990681973}" type="pres">
      <dgm:prSet presAssocID="{6A8C3CB2-0754-40DD-87D1-15BFFBC8AE51}" presName="composite" presStyleCnt="0"/>
      <dgm:spPr/>
    </dgm:pt>
    <dgm:pt modelId="{0FAD069A-3B7C-4283-99BB-55C415321516}" type="pres">
      <dgm:prSet presAssocID="{6A8C3CB2-0754-40DD-87D1-15BFFBC8AE51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790C9B22-0F6F-40AF-BD9B-6E2A694B327E}" type="pres">
      <dgm:prSet presAssocID="{6A8C3CB2-0754-40DD-87D1-15BFFBC8AE51}" presName="desTx" presStyleLbl="alignAccFollowNode1" presStyleIdx="0" presStyleCnt="3">
        <dgm:presLayoutVars>
          <dgm:bulletEnabled val="1"/>
        </dgm:presLayoutVars>
      </dgm:prSet>
      <dgm:spPr/>
    </dgm:pt>
    <dgm:pt modelId="{AA8A70AF-5236-414A-949F-1D646493EBEE}" type="pres">
      <dgm:prSet presAssocID="{04909D86-4968-482D-A3BD-9CFD7E7270BD}" presName="space" presStyleCnt="0"/>
      <dgm:spPr/>
    </dgm:pt>
    <dgm:pt modelId="{58797B19-9BC2-4404-95D5-BB114352B3E8}" type="pres">
      <dgm:prSet presAssocID="{432BC019-ABCF-4BC4-B684-A0590052B7E1}" presName="composite" presStyleCnt="0"/>
      <dgm:spPr/>
    </dgm:pt>
    <dgm:pt modelId="{A7D497B3-FD0E-4988-AAF3-C448CB59A9A5}" type="pres">
      <dgm:prSet presAssocID="{432BC019-ABCF-4BC4-B684-A0590052B7E1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55EFB665-26BE-4681-8E8C-95B9FAC0B384}" type="pres">
      <dgm:prSet presAssocID="{432BC019-ABCF-4BC4-B684-A0590052B7E1}" presName="desTx" presStyleLbl="alignAccFollowNode1" presStyleIdx="1" presStyleCnt="3">
        <dgm:presLayoutVars>
          <dgm:bulletEnabled val="1"/>
        </dgm:presLayoutVars>
      </dgm:prSet>
      <dgm:spPr/>
    </dgm:pt>
    <dgm:pt modelId="{8DB956C9-5154-46E2-8598-86C3239FF694}" type="pres">
      <dgm:prSet presAssocID="{B495FC6D-76A3-40C9-AFAF-F7015963F609}" presName="space" presStyleCnt="0"/>
      <dgm:spPr/>
    </dgm:pt>
    <dgm:pt modelId="{951B7F36-F221-46ED-8A8C-84A2A77471C3}" type="pres">
      <dgm:prSet presAssocID="{54F5AADD-0B06-4192-9D69-4933E401118D}" presName="composite" presStyleCnt="0"/>
      <dgm:spPr/>
    </dgm:pt>
    <dgm:pt modelId="{F9D903AD-89A1-4F46-A08F-F487F6A4A726}" type="pres">
      <dgm:prSet presAssocID="{54F5AADD-0B06-4192-9D69-4933E401118D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0C22A89F-A418-4B80-B115-1F00937D0ADE}" type="pres">
      <dgm:prSet presAssocID="{54F5AADD-0B06-4192-9D69-4933E401118D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A246E901-0C2D-42E4-B5BB-7655F79B1F99}" srcId="{54F5AADD-0B06-4192-9D69-4933E401118D}" destId="{F02A724D-8F3A-49B1-BAFB-9DD39A3CDB31}" srcOrd="2" destOrd="0" parTransId="{7469DF28-9F3B-40D1-8C96-B45C3BD32377}" sibTransId="{C66BAA7C-6A3B-4D58-9B2F-CEB84E278E55}"/>
    <dgm:cxn modelId="{F9367403-2CE7-4833-95FE-05575D83984B}" srcId="{54F5AADD-0B06-4192-9D69-4933E401118D}" destId="{C9EBF57B-1393-47E3-B17D-37B8C286B01E}" srcOrd="0" destOrd="0" parTransId="{2BF428CB-C4F3-4B36-B5B1-50BB70346BB3}" sibTransId="{22BC2C97-A578-4289-8286-15FB6182E4A7}"/>
    <dgm:cxn modelId="{6A40FA04-EBF2-4C9F-A384-18A607F8100E}" srcId="{432BC019-ABCF-4BC4-B684-A0590052B7E1}" destId="{1C5D345F-AD82-4063-BD11-DA79E05016B6}" srcOrd="1" destOrd="0" parTransId="{3245CA83-DD34-4BDB-810E-EC58A3064BEE}" sibTransId="{0CC620D7-7B6E-4FCC-A728-62EA296CBF37}"/>
    <dgm:cxn modelId="{A1061512-CE3E-4655-A0CB-C14901095DDB}" type="presOf" srcId="{47FC4672-B710-4265-B7B5-3EDFC6EDF3B7}" destId="{790C9B22-0F6F-40AF-BD9B-6E2A694B327E}" srcOrd="0" destOrd="3" presId="urn:microsoft.com/office/officeart/2005/8/layout/hList1"/>
    <dgm:cxn modelId="{DC365D15-5931-41D8-9ACA-EB8337523D74}" type="presOf" srcId="{4B7FBA58-3516-4DC0-BA8B-9F55C176DD21}" destId="{0C22A89F-A418-4B80-B115-1F00937D0ADE}" srcOrd="0" destOrd="1" presId="urn:microsoft.com/office/officeart/2005/8/layout/hList1"/>
    <dgm:cxn modelId="{72B40620-171D-4095-82F7-0F5E571A4E33}" srcId="{54F5AADD-0B06-4192-9D69-4933E401118D}" destId="{2237F1B9-857B-4F29-AB78-93360C17134A}" srcOrd="3" destOrd="0" parTransId="{7CE6DE29-3B9B-41E0-8357-5D907F16BB22}" sibTransId="{6D491033-A391-4526-BE40-3CD103A5AF83}"/>
    <dgm:cxn modelId="{DC807630-D083-4E76-9DA4-D9A6F7DDDE68}" srcId="{1A520F0A-B274-4187-8C4F-4226567F820A}" destId="{6A8C3CB2-0754-40DD-87D1-15BFFBC8AE51}" srcOrd="0" destOrd="0" parTransId="{E57A58BD-840D-4C70-A56C-D85F89BE1445}" sibTransId="{04909D86-4968-482D-A3BD-9CFD7E7270BD}"/>
    <dgm:cxn modelId="{0776F632-F50E-4F2D-A0FD-9876AD50972E}" type="presOf" srcId="{C9EBF57B-1393-47E3-B17D-37B8C286B01E}" destId="{0C22A89F-A418-4B80-B115-1F00937D0ADE}" srcOrd="0" destOrd="0" presId="urn:microsoft.com/office/officeart/2005/8/layout/hList1"/>
    <dgm:cxn modelId="{415EB837-70A1-4992-8F28-C112B116EEA3}" type="presOf" srcId="{76339334-5AC0-4A65-89AC-98E390EECCD5}" destId="{55EFB665-26BE-4681-8E8C-95B9FAC0B384}" srcOrd="0" destOrd="0" presId="urn:microsoft.com/office/officeart/2005/8/layout/hList1"/>
    <dgm:cxn modelId="{DB96473B-8296-4FC1-BC14-39144DA1A640}" type="presOf" srcId="{12677993-8ACC-4C17-89B5-0CF9B14AF027}" destId="{55EFB665-26BE-4681-8E8C-95B9FAC0B384}" srcOrd="0" destOrd="3" presId="urn:microsoft.com/office/officeart/2005/8/layout/hList1"/>
    <dgm:cxn modelId="{38F8543D-2009-428D-B0AC-A54954DE0711}" srcId="{432BC019-ABCF-4BC4-B684-A0590052B7E1}" destId="{7C71065E-202F-462F-B409-83F713C6D181}" srcOrd="2" destOrd="0" parTransId="{993344A5-4AED-4509-A661-38BE02E13EB2}" sibTransId="{9AF45298-2B87-4FE5-8F30-3A107030283A}"/>
    <dgm:cxn modelId="{3E2F7D5B-71C2-4903-A604-60BA9618AC89}" srcId="{6A8C3CB2-0754-40DD-87D1-15BFFBC8AE51}" destId="{450C81E6-2187-4D5C-A719-2480C5016D59}" srcOrd="0" destOrd="0" parTransId="{D1081050-7D81-425E-9776-3E65E0151C25}" sibTransId="{2C3FEA3B-EF38-463A-8ECE-3A848D83E5DA}"/>
    <dgm:cxn modelId="{0A98DF43-8BD3-4E15-A0FD-7CE9B5A534ED}" type="presOf" srcId="{B5F5D923-B6F6-4B97-A06D-01625724C9A9}" destId="{790C9B22-0F6F-40AF-BD9B-6E2A694B327E}" srcOrd="0" destOrd="2" presId="urn:microsoft.com/office/officeart/2005/8/layout/hList1"/>
    <dgm:cxn modelId="{F3F94C7A-32A3-4C71-BD95-1D1AB587B1D4}" srcId="{1A520F0A-B274-4187-8C4F-4226567F820A}" destId="{432BC019-ABCF-4BC4-B684-A0590052B7E1}" srcOrd="1" destOrd="0" parTransId="{A1F15AB4-1ABD-431F-9F99-DF9076DFD167}" sibTransId="{B495FC6D-76A3-40C9-AFAF-F7015963F609}"/>
    <dgm:cxn modelId="{C6C1F785-3764-41D9-A2C2-4D4396E13EF5}" type="presOf" srcId="{2187E3BF-1941-4FF0-B93E-AB89F3B9AA61}" destId="{790C9B22-0F6F-40AF-BD9B-6E2A694B327E}" srcOrd="0" destOrd="1" presId="urn:microsoft.com/office/officeart/2005/8/layout/hList1"/>
    <dgm:cxn modelId="{58020088-3A0F-4B84-A012-B4AA73786D2B}" type="presOf" srcId="{432BC019-ABCF-4BC4-B684-A0590052B7E1}" destId="{A7D497B3-FD0E-4988-AAF3-C448CB59A9A5}" srcOrd="0" destOrd="0" presId="urn:microsoft.com/office/officeart/2005/8/layout/hList1"/>
    <dgm:cxn modelId="{B556308A-BE1F-4EAC-B67E-4E8B0FC58303}" type="presOf" srcId="{450C81E6-2187-4D5C-A719-2480C5016D59}" destId="{790C9B22-0F6F-40AF-BD9B-6E2A694B327E}" srcOrd="0" destOrd="0" presId="urn:microsoft.com/office/officeart/2005/8/layout/hList1"/>
    <dgm:cxn modelId="{3E877A92-6D98-427E-BCE2-61D89F65481D}" srcId="{1A520F0A-B274-4187-8C4F-4226567F820A}" destId="{54F5AADD-0B06-4192-9D69-4933E401118D}" srcOrd="2" destOrd="0" parTransId="{31C2EEE6-35AC-4C61-9AD7-B1902FE60A32}" sibTransId="{213126A4-C07F-40C5-BC90-1F7998B6C35E}"/>
    <dgm:cxn modelId="{37BF67A2-4D66-4988-B911-0E89F0B8170A}" type="presOf" srcId="{F02A724D-8F3A-49B1-BAFB-9DD39A3CDB31}" destId="{0C22A89F-A418-4B80-B115-1F00937D0ADE}" srcOrd="0" destOrd="2" presId="urn:microsoft.com/office/officeart/2005/8/layout/hList1"/>
    <dgm:cxn modelId="{70B0BDA7-4F4E-4A5F-BB51-B424B9CEB82C}" srcId="{6A8C3CB2-0754-40DD-87D1-15BFFBC8AE51}" destId="{B5F5D923-B6F6-4B97-A06D-01625724C9A9}" srcOrd="2" destOrd="0" parTransId="{6CE5D531-A16A-4D78-AFE2-04CD21207B63}" sibTransId="{1AEDCF10-6E9A-492F-B052-86CCBFDACE95}"/>
    <dgm:cxn modelId="{37CD98BE-C10F-4C6C-B226-2C9E157F9206}" type="presOf" srcId="{1C5D345F-AD82-4063-BD11-DA79E05016B6}" destId="{55EFB665-26BE-4681-8E8C-95B9FAC0B384}" srcOrd="0" destOrd="1" presId="urn:microsoft.com/office/officeart/2005/8/layout/hList1"/>
    <dgm:cxn modelId="{F69D7EC3-02E5-4491-9A0F-CF8B6B233DE4}" srcId="{54F5AADD-0B06-4192-9D69-4933E401118D}" destId="{4B7FBA58-3516-4DC0-BA8B-9F55C176DD21}" srcOrd="1" destOrd="0" parTransId="{2F1337F8-C877-430F-B71C-266130C372B0}" sibTransId="{9EDE8101-3F4A-472F-BE43-0EA5BC5EBED0}"/>
    <dgm:cxn modelId="{05DFABC5-D4B6-4473-AC2C-C651457AC930}" type="presOf" srcId="{1A520F0A-B274-4187-8C4F-4226567F820A}" destId="{B6EFC69F-9691-441A-8D5D-233C09E4E0D2}" srcOrd="0" destOrd="0" presId="urn:microsoft.com/office/officeart/2005/8/layout/hList1"/>
    <dgm:cxn modelId="{38815AC6-BB07-45FD-A28B-FAF1AC2076C8}" type="presOf" srcId="{2237F1B9-857B-4F29-AB78-93360C17134A}" destId="{0C22A89F-A418-4B80-B115-1F00937D0ADE}" srcOrd="0" destOrd="3" presId="urn:microsoft.com/office/officeart/2005/8/layout/hList1"/>
    <dgm:cxn modelId="{240388D0-84C9-48DC-86BA-3B72919FEFF9}" srcId="{6A8C3CB2-0754-40DD-87D1-15BFFBC8AE51}" destId="{47FC4672-B710-4265-B7B5-3EDFC6EDF3B7}" srcOrd="3" destOrd="0" parTransId="{E01546E1-A5D8-4B6E-9D4E-8427F9951219}" sibTransId="{0897F678-CBFD-4E46-9E4E-4BD3583DDF24}"/>
    <dgm:cxn modelId="{84D4BCD9-FE53-4426-8FB9-96D3A3C7E6FF}" srcId="{432BC019-ABCF-4BC4-B684-A0590052B7E1}" destId="{76339334-5AC0-4A65-89AC-98E390EECCD5}" srcOrd="0" destOrd="0" parTransId="{F01FCE0B-F479-4428-976C-0B83D76C0F45}" sibTransId="{AB89DC6A-3ED8-4675-B006-AFEC4C8577F8}"/>
    <dgm:cxn modelId="{FFF6C3E1-69B8-4902-8016-5F23F931AAAF}" type="presOf" srcId="{7C71065E-202F-462F-B409-83F713C6D181}" destId="{55EFB665-26BE-4681-8E8C-95B9FAC0B384}" srcOrd="0" destOrd="2" presId="urn:microsoft.com/office/officeart/2005/8/layout/hList1"/>
    <dgm:cxn modelId="{8367B3F0-AC4C-44F9-B200-427273D79E17}" srcId="{6A8C3CB2-0754-40DD-87D1-15BFFBC8AE51}" destId="{2187E3BF-1941-4FF0-B93E-AB89F3B9AA61}" srcOrd="1" destOrd="0" parTransId="{2F6329B6-F532-4156-ADB3-5A28C4CC2229}" sibTransId="{F5BFD391-B4F3-464D-B77A-21589D5CE775}"/>
    <dgm:cxn modelId="{1790BFF3-2450-4E24-A1B9-7CEB012AFFAD}" type="presOf" srcId="{6A8C3CB2-0754-40DD-87D1-15BFFBC8AE51}" destId="{0FAD069A-3B7C-4283-99BB-55C415321516}" srcOrd="0" destOrd="0" presId="urn:microsoft.com/office/officeart/2005/8/layout/hList1"/>
    <dgm:cxn modelId="{EFB440F7-139A-4296-9B47-191E22EF4020}" type="presOf" srcId="{54F5AADD-0B06-4192-9D69-4933E401118D}" destId="{F9D903AD-89A1-4F46-A08F-F487F6A4A726}" srcOrd="0" destOrd="0" presId="urn:microsoft.com/office/officeart/2005/8/layout/hList1"/>
    <dgm:cxn modelId="{BE910AFE-7054-4D6D-83AB-D70D2E6B3577}" srcId="{432BC019-ABCF-4BC4-B684-A0590052B7E1}" destId="{12677993-8ACC-4C17-89B5-0CF9B14AF027}" srcOrd="3" destOrd="0" parTransId="{5BD8561B-D766-4317-873A-457D3030AEB5}" sibTransId="{9AEAF904-8EBC-4741-9C74-8216B2A62542}"/>
    <dgm:cxn modelId="{8F4AD8CC-4D70-4797-8ACD-F84C6D812CC2}" type="presParOf" srcId="{B6EFC69F-9691-441A-8D5D-233C09E4E0D2}" destId="{86E87CF2-9683-423F-8192-7FE990681973}" srcOrd="0" destOrd="0" presId="urn:microsoft.com/office/officeart/2005/8/layout/hList1"/>
    <dgm:cxn modelId="{5A28081F-F567-4AB7-9AA9-7E0644B01339}" type="presParOf" srcId="{86E87CF2-9683-423F-8192-7FE990681973}" destId="{0FAD069A-3B7C-4283-99BB-55C415321516}" srcOrd="0" destOrd="0" presId="urn:microsoft.com/office/officeart/2005/8/layout/hList1"/>
    <dgm:cxn modelId="{5F825552-7071-40E8-809C-07CF0C84552B}" type="presParOf" srcId="{86E87CF2-9683-423F-8192-7FE990681973}" destId="{790C9B22-0F6F-40AF-BD9B-6E2A694B327E}" srcOrd="1" destOrd="0" presId="urn:microsoft.com/office/officeart/2005/8/layout/hList1"/>
    <dgm:cxn modelId="{3EF50311-2DBD-41A1-83EC-C735499796AD}" type="presParOf" srcId="{B6EFC69F-9691-441A-8D5D-233C09E4E0D2}" destId="{AA8A70AF-5236-414A-949F-1D646493EBEE}" srcOrd="1" destOrd="0" presId="urn:microsoft.com/office/officeart/2005/8/layout/hList1"/>
    <dgm:cxn modelId="{B56823E0-CA5F-4CF5-8F76-93E66F8BA9DF}" type="presParOf" srcId="{B6EFC69F-9691-441A-8D5D-233C09E4E0D2}" destId="{58797B19-9BC2-4404-95D5-BB114352B3E8}" srcOrd="2" destOrd="0" presId="urn:microsoft.com/office/officeart/2005/8/layout/hList1"/>
    <dgm:cxn modelId="{E1B745EF-D578-495F-A335-8FB46AF836FD}" type="presParOf" srcId="{58797B19-9BC2-4404-95D5-BB114352B3E8}" destId="{A7D497B3-FD0E-4988-AAF3-C448CB59A9A5}" srcOrd="0" destOrd="0" presId="urn:microsoft.com/office/officeart/2005/8/layout/hList1"/>
    <dgm:cxn modelId="{0DD33CCD-D80E-45A9-A608-900F2681F101}" type="presParOf" srcId="{58797B19-9BC2-4404-95D5-BB114352B3E8}" destId="{55EFB665-26BE-4681-8E8C-95B9FAC0B384}" srcOrd="1" destOrd="0" presId="urn:microsoft.com/office/officeart/2005/8/layout/hList1"/>
    <dgm:cxn modelId="{B08F4B23-9F16-438A-BD95-472C9A973D2B}" type="presParOf" srcId="{B6EFC69F-9691-441A-8D5D-233C09E4E0D2}" destId="{8DB956C9-5154-46E2-8598-86C3239FF694}" srcOrd="3" destOrd="0" presId="urn:microsoft.com/office/officeart/2005/8/layout/hList1"/>
    <dgm:cxn modelId="{7AA4C88C-87BF-4632-8C46-CE01ACE9C119}" type="presParOf" srcId="{B6EFC69F-9691-441A-8D5D-233C09E4E0D2}" destId="{951B7F36-F221-46ED-8A8C-84A2A77471C3}" srcOrd="4" destOrd="0" presId="urn:microsoft.com/office/officeart/2005/8/layout/hList1"/>
    <dgm:cxn modelId="{AF2C1374-DF17-40E9-A658-D53A6C862304}" type="presParOf" srcId="{951B7F36-F221-46ED-8A8C-84A2A77471C3}" destId="{F9D903AD-89A1-4F46-A08F-F487F6A4A726}" srcOrd="0" destOrd="0" presId="urn:microsoft.com/office/officeart/2005/8/layout/hList1"/>
    <dgm:cxn modelId="{7E0B8532-DA9F-4112-8617-F08AAF78E5A9}" type="presParOf" srcId="{951B7F36-F221-46ED-8A8C-84A2A77471C3}" destId="{0C22A89F-A418-4B80-B115-1F00937D0AD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B7AF2B-16F1-41DA-908D-FCB455E87E4E}" type="doc">
      <dgm:prSet loTypeId="urn:microsoft.com/office/officeart/2005/8/layout/hProcess9" loCatId="process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A1A003D5-2A9F-4AB3-82BE-2F553009D815}">
      <dgm:prSet phldrT="[Text]"/>
      <dgm:spPr/>
      <dgm:t>
        <a:bodyPr/>
        <a:lstStyle/>
        <a:p>
          <a:r>
            <a:rPr lang="en-GB" dirty="0"/>
            <a:t>Maths, English and Science at Grade 6</a:t>
          </a:r>
        </a:p>
      </dgm:t>
    </dgm:pt>
    <dgm:pt modelId="{EF5178B7-5890-41D9-BEB1-B78E9D428813}" type="parTrans" cxnId="{196EC099-FE84-414F-AD9E-B5A00E618245}">
      <dgm:prSet/>
      <dgm:spPr/>
      <dgm:t>
        <a:bodyPr/>
        <a:lstStyle/>
        <a:p>
          <a:endParaRPr lang="en-GB"/>
        </a:p>
      </dgm:t>
    </dgm:pt>
    <dgm:pt modelId="{DC268AD3-CEB1-4A45-A5DD-217285231D10}" type="sibTrans" cxnId="{196EC099-FE84-414F-AD9E-B5A00E618245}">
      <dgm:prSet/>
      <dgm:spPr/>
      <dgm:t>
        <a:bodyPr/>
        <a:lstStyle/>
        <a:p>
          <a:endParaRPr lang="en-GB"/>
        </a:p>
      </dgm:t>
    </dgm:pt>
    <dgm:pt modelId="{7BACEB80-069B-49C1-BA9A-1700255A8378}">
      <dgm:prSet phldrT="[Text]"/>
      <dgm:spPr/>
      <dgm:t>
        <a:bodyPr/>
        <a:lstStyle/>
        <a:p>
          <a:r>
            <a:rPr lang="en-GB" dirty="0"/>
            <a:t>Strongly recommend GCSE PE but not a requirement</a:t>
          </a:r>
        </a:p>
      </dgm:t>
    </dgm:pt>
    <dgm:pt modelId="{C926299B-FDB9-4590-959B-6E444DAC4F67}" type="parTrans" cxnId="{E8C336F0-4401-4BC7-9FF6-BCCABF4C0A7A}">
      <dgm:prSet/>
      <dgm:spPr/>
      <dgm:t>
        <a:bodyPr/>
        <a:lstStyle/>
        <a:p>
          <a:endParaRPr lang="en-GB"/>
        </a:p>
      </dgm:t>
    </dgm:pt>
    <dgm:pt modelId="{7C672974-3DDC-41C6-BEDE-D927AD561E2D}" type="sibTrans" cxnId="{E8C336F0-4401-4BC7-9FF6-BCCABF4C0A7A}">
      <dgm:prSet/>
      <dgm:spPr/>
      <dgm:t>
        <a:bodyPr/>
        <a:lstStyle/>
        <a:p>
          <a:endParaRPr lang="en-GB"/>
        </a:p>
      </dgm:t>
    </dgm:pt>
    <dgm:pt modelId="{47DB3D3A-5184-49B4-A73C-826C6915E4A9}">
      <dgm:prSet phldrT="[Text]"/>
      <dgm:spPr/>
      <dgm:t>
        <a:bodyPr/>
        <a:lstStyle/>
        <a:p>
          <a:r>
            <a:rPr lang="en-GB" dirty="0"/>
            <a:t>You play a sport of at least county level </a:t>
          </a:r>
        </a:p>
      </dgm:t>
    </dgm:pt>
    <dgm:pt modelId="{9FB75669-EE9E-4124-9539-00754FBE3E14}" type="parTrans" cxnId="{22A647B3-A44D-40DC-855E-3AC67025EAE9}">
      <dgm:prSet/>
      <dgm:spPr/>
      <dgm:t>
        <a:bodyPr/>
        <a:lstStyle/>
        <a:p>
          <a:endParaRPr lang="en-GB"/>
        </a:p>
      </dgm:t>
    </dgm:pt>
    <dgm:pt modelId="{767F5B76-8B8C-4654-B369-55705EA969F9}" type="sibTrans" cxnId="{22A647B3-A44D-40DC-855E-3AC67025EAE9}">
      <dgm:prSet/>
      <dgm:spPr/>
      <dgm:t>
        <a:bodyPr/>
        <a:lstStyle/>
        <a:p>
          <a:endParaRPr lang="en-GB"/>
        </a:p>
      </dgm:t>
    </dgm:pt>
    <dgm:pt modelId="{F3A7D5B5-69DF-4145-9B44-D59ADEE68B73}" type="pres">
      <dgm:prSet presAssocID="{1AB7AF2B-16F1-41DA-908D-FCB455E87E4E}" presName="CompostProcess" presStyleCnt="0">
        <dgm:presLayoutVars>
          <dgm:dir/>
          <dgm:resizeHandles val="exact"/>
        </dgm:presLayoutVars>
      </dgm:prSet>
      <dgm:spPr/>
    </dgm:pt>
    <dgm:pt modelId="{DB2E6103-EB7C-4C69-AD5B-98A774C3BD88}" type="pres">
      <dgm:prSet presAssocID="{1AB7AF2B-16F1-41DA-908D-FCB455E87E4E}" presName="arrow" presStyleLbl="bgShp" presStyleIdx="0" presStyleCnt="1"/>
      <dgm:spPr/>
    </dgm:pt>
    <dgm:pt modelId="{3C502028-F543-4EF6-80F0-E63060BD7DB7}" type="pres">
      <dgm:prSet presAssocID="{1AB7AF2B-16F1-41DA-908D-FCB455E87E4E}" presName="linearProcess" presStyleCnt="0"/>
      <dgm:spPr/>
    </dgm:pt>
    <dgm:pt modelId="{2589FD4F-541D-4ACE-B20F-AD0D200D08D0}" type="pres">
      <dgm:prSet presAssocID="{A1A003D5-2A9F-4AB3-82BE-2F553009D815}" presName="textNode" presStyleLbl="node1" presStyleIdx="0" presStyleCnt="3">
        <dgm:presLayoutVars>
          <dgm:bulletEnabled val="1"/>
        </dgm:presLayoutVars>
      </dgm:prSet>
      <dgm:spPr/>
    </dgm:pt>
    <dgm:pt modelId="{F67265E6-CE8B-4AF1-B235-1B80C81432DF}" type="pres">
      <dgm:prSet presAssocID="{DC268AD3-CEB1-4A45-A5DD-217285231D10}" presName="sibTrans" presStyleCnt="0"/>
      <dgm:spPr/>
    </dgm:pt>
    <dgm:pt modelId="{D8BF87D9-0CD0-472E-9936-C7AC7CDB2431}" type="pres">
      <dgm:prSet presAssocID="{7BACEB80-069B-49C1-BA9A-1700255A8378}" presName="textNode" presStyleLbl="node1" presStyleIdx="1" presStyleCnt="3">
        <dgm:presLayoutVars>
          <dgm:bulletEnabled val="1"/>
        </dgm:presLayoutVars>
      </dgm:prSet>
      <dgm:spPr/>
    </dgm:pt>
    <dgm:pt modelId="{9C3B3C34-AF54-4070-8400-5C5344102027}" type="pres">
      <dgm:prSet presAssocID="{7C672974-3DDC-41C6-BEDE-D927AD561E2D}" presName="sibTrans" presStyleCnt="0"/>
      <dgm:spPr/>
    </dgm:pt>
    <dgm:pt modelId="{DB5F85AF-4F78-436B-9A67-61EB4244200A}" type="pres">
      <dgm:prSet presAssocID="{47DB3D3A-5184-49B4-A73C-826C6915E4A9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6487AB98-8F5A-4D06-847B-F9B76EFE687D}" type="presOf" srcId="{1AB7AF2B-16F1-41DA-908D-FCB455E87E4E}" destId="{F3A7D5B5-69DF-4145-9B44-D59ADEE68B73}" srcOrd="0" destOrd="0" presId="urn:microsoft.com/office/officeart/2005/8/layout/hProcess9"/>
    <dgm:cxn modelId="{196EC099-FE84-414F-AD9E-B5A00E618245}" srcId="{1AB7AF2B-16F1-41DA-908D-FCB455E87E4E}" destId="{A1A003D5-2A9F-4AB3-82BE-2F553009D815}" srcOrd="0" destOrd="0" parTransId="{EF5178B7-5890-41D9-BEB1-B78E9D428813}" sibTransId="{DC268AD3-CEB1-4A45-A5DD-217285231D10}"/>
    <dgm:cxn modelId="{22A647B3-A44D-40DC-855E-3AC67025EAE9}" srcId="{1AB7AF2B-16F1-41DA-908D-FCB455E87E4E}" destId="{47DB3D3A-5184-49B4-A73C-826C6915E4A9}" srcOrd="2" destOrd="0" parTransId="{9FB75669-EE9E-4124-9539-00754FBE3E14}" sibTransId="{767F5B76-8B8C-4654-B369-55705EA969F9}"/>
    <dgm:cxn modelId="{1EBAA7B4-A08A-4B61-BBD4-9CAE521141EE}" type="presOf" srcId="{47DB3D3A-5184-49B4-A73C-826C6915E4A9}" destId="{DB5F85AF-4F78-436B-9A67-61EB4244200A}" srcOrd="0" destOrd="0" presId="urn:microsoft.com/office/officeart/2005/8/layout/hProcess9"/>
    <dgm:cxn modelId="{1EE051C1-48A5-46EA-991A-5D9DD92D86DB}" type="presOf" srcId="{A1A003D5-2A9F-4AB3-82BE-2F553009D815}" destId="{2589FD4F-541D-4ACE-B20F-AD0D200D08D0}" srcOrd="0" destOrd="0" presId="urn:microsoft.com/office/officeart/2005/8/layout/hProcess9"/>
    <dgm:cxn modelId="{61A82BDE-4A4D-48AD-B431-8B28D4273937}" type="presOf" srcId="{7BACEB80-069B-49C1-BA9A-1700255A8378}" destId="{D8BF87D9-0CD0-472E-9936-C7AC7CDB2431}" srcOrd="0" destOrd="0" presId="urn:microsoft.com/office/officeart/2005/8/layout/hProcess9"/>
    <dgm:cxn modelId="{E8C336F0-4401-4BC7-9FF6-BCCABF4C0A7A}" srcId="{1AB7AF2B-16F1-41DA-908D-FCB455E87E4E}" destId="{7BACEB80-069B-49C1-BA9A-1700255A8378}" srcOrd="1" destOrd="0" parTransId="{C926299B-FDB9-4590-959B-6E444DAC4F67}" sibTransId="{7C672974-3DDC-41C6-BEDE-D927AD561E2D}"/>
    <dgm:cxn modelId="{7DF022AC-2B6C-4A6C-AE2C-0C4AFADDBB45}" type="presParOf" srcId="{F3A7D5B5-69DF-4145-9B44-D59ADEE68B73}" destId="{DB2E6103-EB7C-4C69-AD5B-98A774C3BD88}" srcOrd="0" destOrd="0" presId="urn:microsoft.com/office/officeart/2005/8/layout/hProcess9"/>
    <dgm:cxn modelId="{93B5FDFA-5F7A-46FC-BB42-4665B5F0A817}" type="presParOf" srcId="{F3A7D5B5-69DF-4145-9B44-D59ADEE68B73}" destId="{3C502028-F543-4EF6-80F0-E63060BD7DB7}" srcOrd="1" destOrd="0" presId="urn:microsoft.com/office/officeart/2005/8/layout/hProcess9"/>
    <dgm:cxn modelId="{551079A2-32B0-4919-8DCC-DA95D2707044}" type="presParOf" srcId="{3C502028-F543-4EF6-80F0-E63060BD7DB7}" destId="{2589FD4F-541D-4ACE-B20F-AD0D200D08D0}" srcOrd="0" destOrd="0" presId="urn:microsoft.com/office/officeart/2005/8/layout/hProcess9"/>
    <dgm:cxn modelId="{93AB2A91-BD21-4E91-9804-7AFE5B374DE4}" type="presParOf" srcId="{3C502028-F543-4EF6-80F0-E63060BD7DB7}" destId="{F67265E6-CE8B-4AF1-B235-1B80C81432DF}" srcOrd="1" destOrd="0" presId="urn:microsoft.com/office/officeart/2005/8/layout/hProcess9"/>
    <dgm:cxn modelId="{BB571EF5-F49C-4539-81C4-190911826024}" type="presParOf" srcId="{3C502028-F543-4EF6-80F0-E63060BD7DB7}" destId="{D8BF87D9-0CD0-472E-9936-C7AC7CDB2431}" srcOrd="2" destOrd="0" presId="urn:microsoft.com/office/officeart/2005/8/layout/hProcess9"/>
    <dgm:cxn modelId="{6C3711D0-F353-42FD-A5C5-782707610DE1}" type="presParOf" srcId="{3C502028-F543-4EF6-80F0-E63060BD7DB7}" destId="{9C3B3C34-AF54-4070-8400-5C5344102027}" srcOrd="3" destOrd="0" presId="urn:microsoft.com/office/officeart/2005/8/layout/hProcess9"/>
    <dgm:cxn modelId="{876A4D76-109E-4A79-9584-E4B43674B281}" type="presParOf" srcId="{3C502028-F543-4EF6-80F0-E63060BD7DB7}" destId="{DB5F85AF-4F78-436B-9A67-61EB4244200A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AD069A-3B7C-4283-99BB-55C415321516}">
      <dsp:nvSpPr>
        <dsp:cNvPr id="0" name=""/>
        <dsp:cNvSpPr/>
      </dsp:nvSpPr>
      <dsp:spPr>
        <a:xfrm>
          <a:off x="2545" y="136407"/>
          <a:ext cx="2481540" cy="99261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/>
            <a:t>Paper 1:</a:t>
          </a:r>
        </a:p>
      </dsp:txBody>
      <dsp:txXfrm>
        <a:off x="2545" y="136407"/>
        <a:ext cx="2481540" cy="992616"/>
      </dsp:txXfrm>
    </dsp:sp>
    <dsp:sp modelId="{790C9B22-0F6F-40AF-BD9B-6E2A694B327E}">
      <dsp:nvSpPr>
        <dsp:cNvPr id="0" name=""/>
        <dsp:cNvSpPr/>
      </dsp:nvSpPr>
      <dsp:spPr>
        <a:xfrm>
          <a:off x="2545" y="1129024"/>
          <a:ext cx="2481540" cy="285480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GB" sz="2000" kern="1200" dirty="0"/>
            <a:t>Anatomy and physiology and exercise physiology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GB" sz="2000" kern="1200" dirty="0"/>
            <a:t>2 hours 30 min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GB" sz="2000" kern="1200" dirty="0"/>
            <a:t>140 marks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GB" sz="2000" kern="1200" dirty="0"/>
            <a:t>40% of A-Level</a:t>
          </a:r>
        </a:p>
      </dsp:txBody>
      <dsp:txXfrm>
        <a:off x="2545" y="1129024"/>
        <a:ext cx="2481540" cy="2854800"/>
      </dsp:txXfrm>
    </dsp:sp>
    <dsp:sp modelId="{A7D497B3-FD0E-4988-AAF3-C448CB59A9A5}">
      <dsp:nvSpPr>
        <dsp:cNvPr id="0" name=""/>
        <dsp:cNvSpPr/>
      </dsp:nvSpPr>
      <dsp:spPr>
        <a:xfrm>
          <a:off x="2831501" y="136407"/>
          <a:ext cx="2481540" cy="992616"/>
        </a:xfrm>
        <a:prstGeom prst="rect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/>
            <a:t>Paper 2:</a:t>
          </a:r>
        </a:p>
      </dsp:txBody>
      <dsp:txXfrm>
        <a:off x="2831501" y="136407"/>
        <a:ext cx="2481540" cy="992616"/>
      </dsp:txXfrm>
    </dsp:sp>
    <dsp:sp modelId="{55EFB665-26BE-4681-8E8C-95B9FAC0B384}">
      <dsp:nvSpPr>
        <dsp:cNvPr id="0" name=""/>
        <dsp:cNvSpPr/>
      </dsp:nvSpPr>
      <dsp:spPr>
        <a:xfrm>
          <a:off x="2831501" y="1129024"/>
          <a:ext cx="2481540" cy="2854800"/>
        </a:xfrm>
        <a:prstGeom prst="rect">
          <a:avLst/>
        </a:prstGeom>
        <a:solidFill>
          <a:schemeClr val="accent4">
            <a:tint val="40000"/>
            <a:alpha val="90000"/>
            <a:hueOff val="-1972855"/>
            <a:satOff val="11079"/>
            <a:lumOff val="704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1972855"/>
              <a:satOff val="11079"/>
              <a:lumOff val="70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GB" sz="2000" kern="1200" dirty="0"/>
            <a:t>Sport Psychology and sport in society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GB" sz="2000" kern="1200" dirty="0"/>
            <a:t>2 hours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GB" sz="2000" kern="1200" dirty="0"/>
            <a:t>100 marks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GB" sz="2000" kern="1200" dirty="0"/>
            <a:t>30% of A-Level</a:t>
          </a:r>
        </a:p>
      </dsp:txBody>
      <dsp:txXfrm>
        <a:off x="2831501" y="1129024"/>
        <a:ext cx="2481540" cy="2854800"/>
      </dsp:txXfrm>
    </dsp:sp>
    <dsp:sp modelId="{F9D903AD-89A1-4F46-A08F-F487F6A4A726}">
      <dsp:nvSpPr>
        <dsp:cNvPr id="0" name=""/>
        <dsp:cNvSpPr/>
      </dsp:nvSpPr>
      <dsp:spPr>
        <a:xfrm>
          <a:off x="5660458" y="136407"/>
          <a:ext cx="2481540" cy="992616"/>
        </a:xfrm>
        <a:prstGeom prst="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/>
            <a:t>Practical:</a:t>
          </a:r>
        </a:p>
      </dsp:txBody>
      <dsp:txXfrm>
        <a:off x="5660458" y="136407"/>
        <a:ext cx="2481540" cy="992616"/>
      </dsp:txXfrm>
    </dsp:sp>
    <dsp:sp modelId="{0C22A89F-A418-4B80-B115-1F00937D0ADE}">
      <dsp:nvSpPr>
        <dsp:cNvPr id="0" name=""/>
        <dsp:cNvSpPr/>
      </dsp:nvSpPr>
      <dsp:spPr>
        <a:xfrm>
          <a:off x="5660458" y="1129024"/>
          <a:ext cx="2481540" cy="2854800"/>
        </a:xfrm>
        <a:prstGeom prst="rect">
          <a:avLst/>
        </a:prstGeom>
        <a:solidFill>
          <a:schemeClr val="accent4">
            <a:tint val="40000"/>
            <a:alpha val="90000"/>
            <a:hueOff val="-3945710"/>
            <a:satOff val="22157"/>
            <a:lumOff val="1408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3945710"/>
              <a:satOff val="22157"/>
              <a:lumOff val="140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GB" sz="2000" kern="1200" dirty="0"/>
            <a:t>Your sport and coursework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endParaRPr lang="en-GB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GB" sz="2000" kern="1200" dirty="0"/>
            <a:t>30% of A-Level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endParaRPr lang="en-GB" sz="2000" kern="1200" dirty="0"/>
        </a:p>
      </dsp:txBody>
      <dsp:txXfrm>
        <a:off x="5660458" y="1129024"/>
        <a:ext cx="2481540" cy="28548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2E6103-EB7C-4C69-AD5B-98A774C3BD88}">
      <dsp:nvSpPr>
        <dsp:cNvPr id="0" name=""/>
        <dsp:cNvSpPr/>
      </dsp:nvSpPr>
      <dsp:spPr>
        <a:xfrm>
          <a:off x="617219" y="0"/>
          <a:ext cx="6995160" cy="4572000"/>
        </a:xfrm>
        <a:prstGeom prst="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589FD4F-541D-4ACE-B20F-AD0D200D08D0}">
      <dsp:nvSpPr>
        <dsp:cNvPr id="0" name=""/>
        <dsp:cNvSpPr/>
      </dsp:nvSpPr>
      <dsp:spPr>
        <a:xfrm>
          <a:off x="8840" y="1371599"/>
          <a:ext cx="2648902" cy="18288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Maths, English and Science at Grade 6</a:t>
          </a:r>
        </a:p>
      </dsp:txBody>
      <dsp:txXfrm>
        <a:off x="98115" y="1460874"/>
        <a:ext cx="2470352" cy="1650250"/>
      </dsp:txXfrm>
    </dsp:sp>
    <dsp:sp modelId="{D8BF87D9-0CD0-472E-9936-C7AC7CDB2431}">
      <dsp:nvSpPr>
        <dsp:cNvPr id="0" name=""/>
        <dsp:cNvSpPr/>
      </dsp:nvSpPr>
      <dsp:spPr>
        <a:xfrm>
          <a:off x="2790348" y="1371599"/>
          <a:ext cx="2648902" cy="1828800"/>
        </a:xfrm>
        <a:prstGeom prst="roundRect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Strongly recommend GCSE PE but not a requirement</a:t>
          </a:r>
        </a:p>
      </dsp:txBody>
      <dsp:txXfrm>
        <a:off x="2879623" y="1460874"/>
        <a:ext cx="2470352" cy="1650250"/>
      </dsp:txXfrm>
    </dsp:sp>
    <dsp:sp modelId="{DB5F85AF-4F78-436B-9A67-61EB4244200A}">
      <dsp:nvSpPr>
        <dsp:cNvPr id="0" name=""/>
        <dsp:cNvSpPr/>
      </dsp:nvSpPr>
      <dsp:spPr>
        <a:xfrm>
          <a:off x="5571857" y="1371599"/>
          <a:ext cx="2648902" cy="1828800"/>
        </a:xfrm>
        <a:prstGeom prst="round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You play a sport of at least county level </a:t>
          </a:r>
        </a:p>
      </dsp:txBody>
      <dsp:txXfrm>
        <a:off x="5661132" y="1460874"/>
        <a:ext cx="2470352" cy="16502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938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7607" y="0"/>
            <a:ext cx="2889938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Arial" pitchFamily="34" charset="0"/>
              </a:defRPr>
            </a:lvl1pPr>
          </a:lstStyle>
          <a:p>
            <a:pPr>
              <a:defRPr/>
            </a:pPr>
            <a:fld id="{5C33F16D-519A-405E-B88F-AA7288A37D9C}" type="datetimeFigureOut">
              <a:rPr lang="en-GB"/>
              <a:pPr>
                <a:defRPr/>
              </a:pPr>
              <a:t>09/11/2022</a:t>
            </a:fld>
            <a:endParaRPr lang="en-GB"/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092"/>
            <a:ext cx="2889938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7607" y="9430092"/>
            <a:ext cx="2889938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Arial" pitchFamily="34" charset="0"/>
              </a:defRPr>
            </a:lvl1pPr>
          </a:lstStyle>
          <a:p>
            <a:pPr>
              <a:defRPr/>
            </a:pPr>
            <a:fld id="{C7E820F8-223E-43D0-A286-CD7AF700288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2554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938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7607" y="0"/>
            <a:ext cx="2889938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Arial" pitchFamily="34" charset="0"/>
              </a:defRPr>
            </a:lvl1pPr>
          </a:lstStyle>
          <a:p>
            <a:pPr>
              <a:defRPr/>
            </a:pPr>
            <a:fld id="{A07AACB7-2B16-4EFE-8C29-C0FFAA4542A8}" type="datetimeFigureOut">
              <a:rPr lang="en-GB"/>
              <a:pPr>
                <a:defRPr/>
              </a:pPr>
              <a:t>09/11/2022</a:t>
            </a:fld>
            <a:endParaRPr lang="en-GB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4075" y="744538"/>
            <a:ext cx="4960938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909" y="4715909"/>
            <a:ext cx="5335270" cy="446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092"/>
            <a:ext cx="2889938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29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7607" y="9430092"/>
            <a:ext cx="2889938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Arial" pitchFamily="34" charset="0"/>
              </a:defRPr>
            </a:lvl1pPr>
          </a:lstStyle>
          <a:p>
            <a:pPr>
              <a:defRPr/>
            </a:pPr>
            <a:fld id="{9A45FB30-B059-4098-A6DE-CE0F2E8BBAF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3259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69B2E-6FDF-6B46-A0F5-C56A53938A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8CC4D5-68B0-344C-850B-282FB503E8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C2F7CB-A2E2-ED40-88BF-B05197DF2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988B0-3402-554E-ADE8-5578D19040B0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860B8-0C8C-454A-AEA1-29C6532F1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A79B1-2E35-4246-8E12-A55AEA039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D573-4205-F349-8179-F01EE970B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8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E56D6-C6A4-954F-A5F0-90246142A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F433C4-7984-2B4C-A94B-90414507CA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E6A04-12CD-C943-9F5B-6A48ADD2B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988B0-3402-554E-ADE8-5578D19040B0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28246-97B0-3D45-BBAB-A3A98143C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90E5B6-0341-D449-8F6D-A2D481E34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D573-4205-F349-8179-F01EE970B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225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21B854-6A84-5B44-AA9D-AF04F30507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CC983D-586F-5748-93F1-3D70FBCB9C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4ADA1-17E9-AA4D-B2CD-B7FC0276D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988B0-3402-554E-ADE8-5578D19040B0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9BE627-25D9-714A-994E-FE1339278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96BB1-885D-A64F-9C07-0B8CF2039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D573-4205-F349-8179-F01EE970B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533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DAC9D-055F-4613-9B9D-D2D68D79266F}" type="datetimeFigureOut">
              <a:rPr lang="en-US"/>
              <a:pPr>
                <a:defRPr/>
              </a:pPr>
              <a:t>11/9/2022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E8238-880A-41B5-BB02-664B6B1B7C6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7186634" cy="582594"/>
          </a:xfrm>
        </p:spPr>
        <p:txBody>
          <a:bodyPr/>
          <a:lstStyle>
            <a:lvl1pPr>
              <a:defRPr sz="3600" b="1">
                <a:solidFill>
                  <a:srgbClr val="EA1E8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2985"/>
            <a:ext cx="8229600" cy="45720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484B1-BB62-42BB-9E42-586D8804CC55}" type="datetimeFigureOut">
              <a:rPr lang="en-US"/>
              <a:pPr>
                <a:defRPr/>
              </a:pPr>
              <a:t>11/9/2022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57239-F7A3-4F8D-B266-88770ADBEE4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AF4C3-43AA-4E47-AF87-641DFE80A116}" type="datetimeFigureOut">
              <a:rPr lang="en-US"/>
              <a:pPr>
                <a:defRPr/>
              </a:pPr>
              <a:t>11/9/2022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50D1C-FCEC-4837-8CE6-5AA46A6AB4F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904" y="210354"/>
            <a:ext cx="7186634" cy="582594"/>
          </a:xfrm>
        </p:spPr>
        <p:txBody>
          <a:bodyPr/>
          <a:lstStyle>
            <a:lvl1pPr>
              <a:defRPr b="1">
                <a:solidFill>
                  <a:srgbClr val="EA1E8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71547"/>
            <a:ext cx="4038600" cy="47149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071546"/>
            <a:ext cx="4038600" cy="47149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399C3-55F5-4D35-AE57-C3820B5CC3F3}" type="datetimeFigureOut">
              <a:rPr lang="en-US"/>
              <a:pPr>
                <a:defRPr/>
              </a:pPr>
              <a:t>11/9/2022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3373B7-D450-4921-863E-5DE61F2D421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67" y="184134"/>
            <a:ext cx="7186634" cy="582594"/>
          </a:xfrm>
        </p:spPr>
        <p:txBody>
          <a:bodyPr/>
          <a:lstStyle>
            <a:lvl1pPr>
              <a:defRPr b="1">
                <a:solidFill>
                  <a:srgbClr val="EA1E8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597" y="1071546"/>
            <a:ext cx="4040188" cy="639762"/>
          </a:xfrm>
          <a:solidFill>
            <a:srgbClr val="EA1E88"/>
          </a:solidFill>
        </p:spPr>
        <p:txBody>
          <a:bodyPr anchor="b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597" y="1785926"/>
            <a:ext cx="4040188" cy="3951288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43" y="1071546"/>
            <a:ext cx="4041775" cy="639762"/>
          </a:xfrm>
          <a:solidFill>
            <a:srgbClr val="EA1E88"/>
          </a:solidFill>
        </p:spPr>
        <p:txBody>
          <a:bodyPr anchor="b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43" y="1785926"/>
            <a:ext cx="4041775" cy="3951288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842BE-7FD7-43FB-BCA7-E040B8856BD4}" type="datetimeFigureOut">
              <a:rPr lang="en-US"/>
              <a:pPr>
                <a:defRPr/>
              </a:pPr>
              <a:t>11/9/2022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62049-0ACC-4643-89E8-5E356E28EFB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60648"/>
            <a:ext cx="7186634" cy="582594"/>
          </a:xfrm>
        </p:spPr>
        <p:txBody>
          <a:bodyPr/>
          <a:lstStyle>
            <a:lvl1pPr>
              <a:defRPr b="1">
                <a:solidFill>
                  <a:srgbClr val="EA1E8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CC46A-2597-454D-937F-E40E018F9CD9}" type="datetimeFigureOut">
              <a:rPr lang="en-US"/>
              <a:pPr>
                <a:defRPr/>
              </a:pPr>
              <a:t>11/9/2022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9C089-B5AB-4858-B292-3BB39F67648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C07F3-A984-4926-8DF5-F14F22FF2FA7}" type="datetimeFigureOut">
              <a:rPr lang="en-US"/>
              <a:pPr>
                <a:defRPr/>
              </a:pPr>
              <a:t>11/9/2022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33F071-D9A4-4072-814A-FFBD5FF4EE9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 b="1">
                <a:solidFill>
                  <a:srgbClr val="EA1E88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C2ECC-246F-4654-8EB1-8FAA04CD076E}" type="datetimeFigureOut">
              <a:rPr lang="en-US"/>
              <a:pPr>
                <a:defRPr/>
              </a:pPr>
              <a:t>11/9/2022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91E61-3120-41EA-9A92-3C27CD8E126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AC640-D6D7-4146-B734-2602C2972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DE545-2798-1640-99DE-38457B50A0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EEA95-3125-1344-AB99-62F82178E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988B0-3402-554E-ADE8-5578D19040B0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D4D7A-EF30-CE4A-9D58-76E296F4F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9C84E4-6686-3646-97F1-1F6A8A926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D573-4205-F349-8179-F01EE970B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6982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4546" y="478632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71736" y="1071555"/>
            <a:ext cx="4706952" cy="365602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14546" y="5357826"/>
            <a:ext cx="5486400" cy="814374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52580-5F41-4E19-A1D2-F90AE23C1A3E}" type="datetimeFigureOut">
              <a:rPr lang="en-US"/>
              <a:pPr>
                <a:defRPr/>
              </a:pPr>
              <a:t>11/9/2022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00D81-BD7C-4F81-B66B-34F3AC78EF5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0166" y="274638"/>
            <a:ext cx="7186634" cy="5825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0034" y="1071556"/>
            <a:ext cx="8229600" cy="45259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DE6BC-F914-461B-B727-DF989861C258}" type="datetimeFigureOut">
              <a:rPr lang="en-US"/>
              <a:pPr>
                <a:defRPr/>
              </a:pPr>
              <a:t>11/9/2022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5E90F-C377-4DA8-8CE9-7BEEBA8E9B1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A9D02-C21C-4C8C-BBA2-6DA1AF76FAD3}" type="datetimeFigureOut">
              <a:rPr lang="en-US"/>
              <a:pPr>
                <a:defRPr/>
              </a:pPr>
              <a:t>11/9/2022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22F0A-F786-4B58-B231-985960DA279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C2A4DD-612F-1349-8BD3-A71305DA4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237F6D-61E2-43F6-94B6-735D2855A8F8}" type="datetimeFigureOut">
              <a:rPr lang="en-US" smtClean="0"/>
              <a:pPr>
                <a:defRPr/>
              </a:pPr>
              <a:t>11/9/2022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287CE8-9608-DE41-AD98-6F33CDAA4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16949F-A968-774F-A745-80A34C805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CA2920-BB13-49A0-A312-8D9E5D6B3D7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55130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DA001-6D24-F443-B189-76C6D0156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ED67E5-7A9A-CF4F-AD4A-76244695EE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72D00-8991-0140-A358-9F11B3DB8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988B0-3402-554E-ADE8-5578D19040B0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C6E64A-1D08-3F49-AA68-27C3EC1B6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98EE5B-4993-3244-AC2B-9A7659D3E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D573-4205-F349-8179-F01EE970B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75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493E3-9DE7-104B-8CDB-E1FBBF103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03A07-DCE0-6B48-9DF4-56B14AEA33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600D07-08EB-3441-8331-B10015C12E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3A1D55-8B67-C040-AAD0-614D9401F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988B0-3402-554E-ADE8-5578D19040B0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6900AA-BFE6-5249-B878-5D96C2EEE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FE82C5-1903-FB4B-BDA6-4D57C28D1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D573-4205-F349-8179-F01EE970B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20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2E573-4B14-444C-8C7A-0605A3BC3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430D13-FA3D-CE41-B0D6-41445DEA44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BF21BC-DB6E-6242-BA5B-D0992ED758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B416F3-6296-7648-88EC-CB06B49D6F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85BC45-5518-D141-AD6A-A76B3D1DE1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A8A3F0-69BB-B446-BF6B-27A00EA40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988B0-3402-554E-ADE8-5578D19040B0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6C4105-17FE-C54F-8B2B-3864D16D7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998598-6B55-B842-8632-36BACF422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D573-4205-F349-8179-F01EE970B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529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A6CF-8E10-D540-8DE8-93A2373B6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315AF0-D969-C545-86D7-15DFFEA81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988B0-3402-554E-ADE8-5578D19040B0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663F3B-EBB1-384C-8F6C-A7FE94BDE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FF486F-1441-C043-A429-37458DD45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D573-4205-F349-8179-F01EE970B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045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0B7955-F0A3-474D-BE29-DC29779B2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988B0-3402-554E-ADE8-5578D19040B0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AFBC3A-078E-5644-945E-75F03F9C4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8DB312-F322-C54C-BC04-2E238BB42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D573-4205-F349-8179-F01EE970B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135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22DB9-3DF9-BD4A-A1CF-42DB825DF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CAE8D-5C38-9449-876E-F854FD38B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4215F1-BDD3-394A-8BF9-21B0F01688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40DC40-CBDA-9549-AE7F-8C64056EB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988B0-3402-554E-ADE8-5578D19040B0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8E118C-659B-0A4A-BBE7-E7B08C113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595ADD-C850-824B-B619-FF3C4186A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D573-4205-F349-8179-F01EE970B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861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D7B83-A5D4-FD49-A9FE-CECA44BEF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BDFC09-60BB-2545-8E76-86122ADD50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F47609-1B84-A348-9B47-210A73C770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AD41C8-F173-B740-AA4D-DDEA7FB55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988B0-3402-554E-ADE8-5578D19040B0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9C5C8D-3E9D-474D-A096-6547F4AAB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D50FE0-856F-DE40-9DDA-C46A05D2C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D573-4205-F349-8179-F01EE970B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036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996550-9E4C-4F43-9990-93388699D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30DC1E-884A-954F-8B2E-CC6808F40A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64DD5-9AD9-4E4D-997A-17494592FD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988B0-3402-554E-ADE8-5578D19040B0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A9ACA4-DAD0-B746-AB80-D6276E0CEB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67824-D40B-A543-A13A-DFA2B96DC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0D573-4205-F349-8179-F01EE970B69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3F0057D2-B216-5B4A-9C50-7EA3C4779F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857885"/>
            <a:ext cx="9144000" cy="1000125"/>
          </a:xfrm>
          <a:prstGeom prst="rect">
            <a:avLst/>
          </a:prstGeom>
          <a:solidFill>
            <a:srgbClr val="EA1E88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>
              <a:latin typeface="+mn-lt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568ED8-A7E7-0249-82FF-7C595F200327}"/>
              </a:ext>
            </a:extLst>
          </p:cNvPr>
          <p:cNvSpPr txBox="1"/>
          <p:nvPr userDrawn="1"/>
        </p:nvSpPr>
        <p:spPr>
          <a:xfrm>
            <a:off x="-907504" y="6093229"/>
            <a:ext cx="10959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1" u="none" strike="noStrike" kern="1200" baseline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improving lives, developing knowledge and skills, generating opportunities </a:t>
            </a:r>
            <a:endParaRPr lang="en-GB" sz="1800" i="1" spc="300" baseline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87779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 userDrawn="1"/>
        </p:nvSpPr>
        <p:spPr bwMode="auto">
          <a:xfrm>
            <a:off x="0" y="5857885"/>
            <a:ext cx="9144000" cy="1000125"/>
          </a:xfrm>
          <a:prstGeom prst="rect">
            <a:avLst/>
          </a:prstGeom>
          <a:solidFill>
            <a:srgbClr val="EA1E88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>
              <a:latin typeface="+mn-lt"/>
              <a:cs typeface="+mn-cs"/>
            </a:endParaRP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67545" y="274638"/>
            <a:ext cx="6768752" cy="582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237F6D-61E2-43F6-94B6-735D2855A8F8}" type="datetimeFigureOut">
              <a:rPr lang="en-US"/>
              <a:pPr>
                <a:defRPr/>
              </a:pPr>
              <a:t>11/9/2022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BCA2920-BB13-49A0-A312-8D9E5D6B3D7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" name="Line 3"/>
          <p:cNvSpPr>
            <a:spLocks noChangeShapeType="1"/>
          </p:cNvSpPr>
          <p:nvPr userDrawn="1"/>
        </p:nvSpPr>
        <p:spPr bwMode="auto">
          <a:xfrm>
            <a:off x="0" y="928688"/>
            <a:ext cx="9144000" cy="0"/>
          </a:xfrm>
          <a:prstGeom prst="line">
            <a:avLst/>
          </a:prstGeom>
          <a:noFill/>
          <a:ln w="50800">
            <a:solidFill>
              <a:srgbClr val="EA1E88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endParaRPr lang="en-GB" sz="2000">
              <a:latin typeface="Barclays Sans" pitchFamily="34" charset="0"/>
              <a:cs typeface="Times New Roman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907504" y="6093229"/>
            <a:ext cx="10959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1" u="none" strike="noStrike" kern="1200" baseline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improving lives, developing knowledge and skills, generating opportunities </a:t>
            </a:r>
            <a:endParaRPr lang="en-GB" sz="1800" i="1" spc="300" baseline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1A7DEBB-ACFD-3943-ABA1-68B28EFCCB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9" t="21645" r="11008" b="23248"/>
          <a:stretch/>
        </p:blipFill>
        <p:spPr>
          <a:xfrm>
            <a:off x="6983365" y="188640"/>
            <a:ext cx="1765099" cy="66859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opia St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opia St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opia St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opia Std" pitchFamily="18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opia Std" pitchFamily="18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opia Std" pitchFamily="18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opia Std" pitchFamily="18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opia Std" pitchFamily="18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Arial" panose="020B0604020202020204" pitchFamily="34" charset="0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Arial" panose="020B0604020202020204" pitchFamily="34" charset="0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Arial" panose="020B0604020202020204" pitchFamily="34" charset="0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Arial" panose="020B0604020202020204" pitchFamily="34" charset="0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Arial" panose="020B0604020202020204" pitchFamily="34" charset="0"/>
        </a:defRPr>
      </a:lvl5pPr>
      <a:lvl6pPr marL="2514474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hyperlink" Target="https://create.kahoot.it/share/physical-education-general-knowledge/99c47739-0e03-4150-9e76-2d75d0914573" TargetMode="External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15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audio" Target="../media/media6.m4a"/><Relationship Id="rId7" Type="http://schemas.openxmlformats.org/officeDocument/2006/relationships/diagramQuickStyle" Target="../diagrams/quickStyle2.xml"/><Relationship Id="rId2" Type="http://schemas.microsoft.com/office/2007/relationships/media" Target="../media/media6.m4a"/><Relationship Id="rId1" Type="http://schemas.openxmlformats.org/officeDocument/2006/relationships/tags" Target="../tags/tag1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3.xml"/><Relationship Id="rId9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3FFEC6F-4AE7-4B81-BF2A-1E7292FAE8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693987"/>
            <a:ext cx="7772400" cy="1470025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EA1E88"/>
                </a:solidFill>
                <a:cs typeface="Arial"/>
              </a:rPr>
              <a:t>Welcome to A Level</a:t>
            </a:r>
            <a:br>
              <a:rPr lang="en-GB" b="1" dirty="0">
                <a:cs typeface="Arial"/>
              </a:rPr>
            </a:br>
            <a:r>
              <a:rPr lang="en-GB" b="1" dirty="0">
                <a:solidFill>
                  <a:srgbClr val="EA1E88"/>
                </a:solidFill>
                <a:cs typeface="Arial"/>
              </a:rPr>
              <a:t> Physical Education</a:t>
            </a:r>
            <a:endParaRPr lang="en-GB" b="1" dirty="0">
              <a:solidFill>
                <a:srgbClr val="EA1E88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CD20A4-CD31-4332-9780-F123FBF397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05469" cy="39108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1460BF-5722-46BA-9C6F-A7C0DD04BD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402" y="3942382"/>
            <a:ext cx="1932384" cy="1916832"/>
          </a:xfrm>
          <a:prstGeom prst="rect">
            <a:avLst/>
          </a:prstGeom>
        </p:spPr>
      </p:pic>
      <p:pic>
        <p:nvPicPr>
          <p:cNvPr id="2050" name="Picture 2" descr="St John's Angell Town Church Of England Primary School - Physical Education  at St John's">
            <a:extLst>
              <a:ext uri="{FF2B5EF4-FFF2-40B4-BE49-F238E27FC236}">
                <a16:creationId xmlns:a16="http://schemas.microsoft.com/office/drawing/2014/main" id="{549741CA-5A0C-47B9-A777-760C113F2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437" y="4164012"/>
            <a:ext cx="2905125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0DDFFE1-A864-41C4-AF39-08FB36309A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927506"/>
      </p:ext>
    </p:extLst>
  </p:cSld>
  <p:clrMapOvr>
    <a:masterClrMapping/>
  </p:clrMapOvr>
  <p:transition advTm="432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9F1C8-6855-4F21-ACB9-5BA9F2689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3F2D4-2C9E-44F4-9201-7B8923811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BCA7BD-19EE-4D56-A140-68D3465C58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490" t="11111" r="10816" b="7642"/>
          <a:stretch/>
        </p:blipFill>
        <p:spPr>
          <a:xfrm>
            <a:off x="601824" y="974037"/>
            <a:ext cx="7940351" cy="560932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10E14C9-29D4-44FD-81D8-148102002C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731849"/>
      </p:ext>
    </p:extLst>
  </p:cSld>
  <p:clrMapOvr>
    <a:masterClrMapping/>
  </p:clrMapOvr>
  <p:transition advTm="1224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83EA5-7A2A-4E89-9F55-4589515C0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3B914D-2493-4329-B3EA-B323730816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39385F7-2666-41BF-9187-1E3D0E037E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8508" cy="587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428AFA0-01E6-4F28-9FDD-099EE36BC5B0}"/>
              </a:ext>
            </a:extLst>
          </p:cNvPr>
          <p:cNvSpPr/>
          <p:nvPr/>
        </p:nvSpPr>
        <p:spPr>
          <a:xfrm>
            <a:off x="195943" y="186612"/>
            <a:ext cx="3265714" cy="16608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hlinkClick r:id="rId5"/>
              </a:rPr>
              <a:t>Applicant event Kahoot</a:t>
            </a:r>
            <a:endParaRPr lang="en-GB" dirty="0"/>
          </a:p>
          <a:p>
            <a:pPr algn="ctr"/>
            <a:r>
              <a:rPr lang="en-GB" dirty="0"/>
              <a:t>(hover over the link, hold ctrl and click on the link)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A0EEB1E-7A20-436E-8D5C-60CDB418E0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935600"/>
      </p:ext>
    </p:extLst>
  </p:cSld>
  <p:clrMapOvr>
    <a:masterClrMapping/>
  </p:clrMapOvr>
  <p:transition advTm="1171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2AD5F-8D2E-4DB2-BCE2-28407EDB5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Subject information</a:t>
            </a:r>
          </a:p>
        </p:txBody>
      </p:sp>
      <p:pic>
        <p:nvPicPr>
          <p:cNvPr id="1026" name="Picture 2" descr="Introduction to Human Anatomy and Physiology">
            <a:extLst>
              <a:ext uri="{FF2B5EF4-FFF2-40B4-BE49-F238E27FC236}">
                <a16:creationId xmlns:a16="http://schemas.microsoft.com/office/drawing/2014/main" id="{E0462D68-698E-4EBB-AD08-B91E7DFF1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62" y="2431405"/>
            <a:ext cx="3009138" cy="199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port psychology - inside the mind of champion athletes - Sports Conflict  Institute">
            <a:extLst>
              <a:ext uri="{FF2B5EF4-FFF2-40B4-BE49-F238E27FC236}">
                <a16:creationId xmlns:a16="http://schemas.microsoft.com/office/drawing/2014/main" id="{B6D34CD1-1A26-4322-8527-5B0FB8B2B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2338388"/>
            <a:ext cx="2095500" cy="218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 Level Physical Education : The Golden Triangle">
            <a:extLst>
              <a:ext uri="{FF2B5EF4-FFF2-40B4-BE49-F238E27FC236}">
                <a16:creationId xmlns:a16="http://schemas.microsoft.com/office/drawing/2014/main" id="{407E7E6B-559B-4264-8594-9C9B80F2C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955" y="2431405"/>
            <a:ext cx="3340716" cy="206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64DEAE-1D5A-4CF1-8604-C3264AAA200A}"/>
              </a:ext>
            </a:extLst>
          </p:cNvPr>
          <p:cNvSpPr txBox="1"/>
          <p:nvPr/>
        </p:nvSpPr>
        <p:spPr>
          <a:xfrm>
            <a:off x="343662" y="4654378"/>
            <a:ext cx="8454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Anatomy and Physiology	             Psychology	      Sport and society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518B44-287E-4927-84FC-6EEC02AF0E25}"/>
              </a:ext>
            </a:extLst>
          </p:cNvPr>
          <p:cNvSpPr txBox="1"/>
          <p:nvPr/>
        </p:nvSpPr>
        <p:spPr>
          <a:xfrm>
            <a:off x="2381790" y="1439666"/>
            <a:ext cx="4378092" cy="523220"/>
          </a:xfrm>
          <a:prstGeom prst="rect">
            <a:avLst/>
          </a:prstGeom>
          <a:solidFill>
            <a:srgbClr val="00B0F0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What is the course covering?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E4B77E5-C30A-49AF-A5AE-4EE7C57541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514145"/>
      </p:ext>
    </p:extLst>
  </p:cSld>
  <p:clrMapOvr>
    <a:masterClrMapping/>
  </p:clrMapOvr>
  <p:transition advTm="1380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66E5B8-7F96-4A28-8387-40E8F636E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Specification at a glance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D3BC98-D81C-45DD-B21C-7B3429B854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Year 12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B1F19A9-DF85-47CC-8C2A-A6E521A2FA5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>
                <a:latin typeface="Calibri"/>
                <a:cs typeface="Arial"/>
              </a:rPr>
              <a:t>Paper 1</a:t>
            </a:r>
          </a:p>
          <a:p>
            <a:pPr marL="0" indent="0">
              <a:buNone/>
            </a:pPr>
            <a:r>
              <a:rPr lang="en-GB" sz="2000" dirty="0">
                <a:latin typeface="Calibri"/>
                <a:cs typeface="Arial"/>
              </a:rPr>
              <a:t>Anatomy and Physiology</a:t>
            </a:r>
          </a:p>
          <a:p>
            <a:pPr marL="0" indent="0">
              <a:buNone/>
            </a:pPr>
            <a:r>
              <a:rPr lang="en-GB" sz="2000" dirty="0">
                <a:latin typeface="Calibri"/>
                <a:cs typeface="Arial"/>
              </a:rPr>
              <a:t>Biomechanics</a:t>
            </a:r>
          </a:p>
          <a:p>
            <a:pPr marL="0" indent="0">
              <a:buNone/>
            </a:pPr>
            <a:r>
              <a:rPr lang="en-GB" sz="2000" dirty="0">
                <a:latin typeface="Calibri"/>
                <a:cs typeface="Arial"/>
              </a:rPr>
              <a:t>Cardiovascular and respiratory</a:t>
            </a:r>
          </a:p>
          <a:p>
            <a:pPr marL="0" indent="0">
              <a:buNone/>
            </a:pPr>
            <a:r>
              <a:rPr lang="en-GB" sz="2000" dirty="0">
                <a:latin typeface="Calibri"/>
                <a:cs typeface="Arial"/>
              </a:rPr>
              <a:t>Diet and nutrition</a:t>
            </a:r>
          </a:p>
          <a:p>
            <a:pPr marL="0" indent="0">
              <a:buNone/>
            </a:pPr>
            <a:r>
              <a:rPr lang="en-GB" sz="2000" dirty="0">
                <a:latin typeface="Calibri"/>
                <a:cs typeface="Arial"/>
              </a:rPr>
              <a:t>Training methods</a:t>
            </a:r>
          </a:p>
          <a:p>
            <a:pPr marL="0" indent="0">
              <a:buNone/>
            </a:pPr>
            <a:r>
              <a:rPr lang="en-GB" b="1" dirty="0">
                <a:latin typeface="Calibri"/>
                <a:cs typeface="Arial"/>
              </a:rPr>
              <a:t>Paper 2</a:t>
            </a:r>
            <a:endParaRPr lang="en-GB" dirty="0">
              <a:latin typeface="Calibri"/>
              <a:cs typeface="Arial"/>
            </a:endParaRPr>
          </a:p>
          <a:p>
            <a:pPr marL="0" indent="0">
              <a:buNone/>
            </a:pPr>
            <a:r>
              <a:rPr lang="en-GB" sz="2000" dirty="0"/>
              <a:t>Skill acquisition</a:t>
            </a:r>
          </a:p>
          <a:p>
            <a:pPr marL="0" indent="0">
              <a:buNone/>
            </a:pPr>
            <a:r>
              <a:rPr lang="en-GB" sz="2000" dirty="0"/>
              <a:t>Sport psychology</a:t>
            </a:r>
          </a:p>
          <a:p>
            <a:pPr marL="0" indent="0">
              <a:buNone/>
            </a:pPr>
            <a:r>
              <a:rPr lang="en-GB" sz="2000" dirty="0"/>
              <a:t>Sport and society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468CD89-5202-4E19-BB3B-A5235C0F11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/>
              <a:t>Year 13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CB077A1-E7E4-4562-9B06-D5332E6AE39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>
                <a:latin typeface="Calibri"/>
                <a:cs typeface="Arial"/>
              </a:rPr>
              <a:t>Paper 1</a:t>
            </a:r>
          </a:p>
          <a:p>
            <a:pPr marL="0" indent="0">
              <a:buNone/>
            </a:pPr>
            <a:r>
              <a:rPr lang="en-GB" sz="1800" dirty="0">
                <a:latin typeface="Calibri"/>
                <a:cs typeface="Arial"/>
              </a:rPr>
              <a:t>Energy systems</a:t>
            </a:r>
          </a:p>
          <a:p>
            <a:pPr marL="0" indent="0">
              <a:buNone/>
            </a:pPr>
            <a:r>
              <a:rPr lang="en-GB" sz="1800" dirty="0">
                <a:latin typeface="Calibri"/>
                <a:cs typeface="Arial"/>
              </a:rPr>
              <a:t>Sports injuries</a:t>
            </a:r>
          </a:p>
          <a:p>
            <a:pPr marL="0" indent="0">
              <a:buNone/>
            </a:pPr>
            <a:r>
              <a:rPr lang="en-GB" sz="1800" dirty="0">
                <a:latin typeface="Calibri"/>
                <a:cs typeface="Arial"/>
              </a:rPr>
              <a:t>Linear and angular motion</a:t>
            </a:r>
          </a:p>
          <a:p>
            <a:pPr marL="0" indent="0">
              <a:buNone/>
            </a:pPr>
            <a:r>
              <a:rPr lang="en-GB" b="1" dirty="0">
                <a:latin typeface="Calibri"/>
                <a:cs typeface="Arial"/>
              </a:rPr>
              <a:t>Paper 2</a:t>
            </a:r>
          </a:p>
          <a:p>
            <a:pPr marL="0" indent="0">
              <a:buNone/>
            </a:pPr>
            <a:r>
              <a:rPr lang="en-GB" sz="1800" dirty="0">
                <a:latin typeface="Calibri"/>
                <a:cs typeface="Arial"/>
              </a:rPr>
              <a:t>Memory</a:t>
            </a:r>
          </a:p>
          <a:p>
            <a:pPr marL="0" indent="0">
              <a:buNone/>
            </a:pPr>
            <a:r>
              <a:rPr lang="en-GB" sz="1800" dirty="0">
                <a:latin typeface="Calibri"/>
                <a:cs typeface="Arial"/>
              </a:rPr>
              <a:t>Group dynamics</a:t>
            </a:r>
          </a:p>
          <a:p>
            <a:pPr marL="0" indent="0">
              <a:buNone/>
            </a:pPr>
            <a:r>
              <a:rPr lang="en-GB" sz="1800" dirty="0">
                <a:latin typeface="Calibri"/>
                <a:cs typeface="Arial"/>
              </a:rPr>
              <a:t>Confidence and leadership</a:t>
            </a:r>
          </a:p>
          <a:p>
            <a:pPr marL="0" indent="0">
              <a:buNone/>
            </a:pPr>
            <a:r>
              <a:rPr lang="en-GB" sz="1800" dirty="0">
                <a:latin typeface="Calibri"/>
                <a:cs typeface="Arial"/>
              </a:rPr>
              <a:t>Sport, sponsorships and the media</a:t>
            </a:r>
          </a:p>
          <a:p>
            <a:pPr marL="0" indent="0">
              <a:buNone/>
            </a:pPr>
            <a:r>
              <a:rPr lang="en-GB" sz="1800" dirty="0">
                <a:latin typeface="Calibri"/>
                <a:cs typeface="Arial"/>
              </a:rPr>
              <a:t>Sport technology</a:t>
            </a:r>
          </a:p>
          <a:p>
            <a:pPr marL="0" indent="0">
              <a:buNone/>
            </a:pPr>
            <a:r>
              <a:rPr lang="en-GB" sz="1800" dirty="0">
                <a:latin typeface="Calibri"/>
                <a:cs typeface="Arial"/>
              </a:rPr>
              <a:t>Talent identification</a:t>
            </a:r>
            <a:endParaRPr lang="en-US" sz="1800" dirty="0">
              <a:latin typeface="Calibri"/>
              <a:cs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22AF21-A2CD-4150-8A42-A6A26B386D72}"/>
              </a:ext>
            </a:extLst>
          </p:cNvPr>
          <p:cNvSpPr/>
          <p:nvPr/>
        </p:nvSpPr>
        <p:spPr>
          <a:xfrm>
            <a:off x="2670048" y="2499360"/>
            <a:ext cx="4194048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70%</a:t>
            </a:r>
            <a:endParaRPr lang="en-US" sz="13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54266F2-6A1C-496B-8E67-10FEC15225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680617"/>
      </p:ext>
    </p:extLst>
  </p:cSld>
  <p:clrMapOvr>
    <a:masterClrMapping/>
  </p:clrMapOvr>
  <p:transition advTm="339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BAAE3-3815-420D-AA0E-66A5822E0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Assessments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3546C4DE-8FB6-4227-A64A-F9CD395C43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067252"/>
              </p:ext>
            </p:extLst>
          </p:nvPr>
        </p:nvGraphicFramePr>
        <p:xfrm>
          <a:off x="459904" y="1340768"/>
          <a:ext cx="8144544" cy="4120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6691823-87C1-4BC8-9351-A2730BB968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641102"/>
      </p:ext>
    </p:extLst>
  </p:cSld>
  <p:clrMapOvr>
    <a:masterClrMapping/>
  </p:clrMapOvr>
  <p:transition advTm="989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42EAE-554D-430C-9AA0-420188145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Practical element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A74576-1BDB-4E2E-889E-74C2D843F9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Practical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A21EB-73F3-43B4-99D9-709A2495CAF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Worth 15% of final grade</a:t>
            </a:r>
          </a:p>
          <a:p>
            <a:r>
              <a:rPr lang="en-GB" dirty="0"/>
              <a:t>You get assessed in one sport and scored out of 40</a:t>
            </a:r>
          </a:p>
          <a:p>
            <a:r>
              <a:rPr lang="en-GB" dirty="0"/>
              <a:t>Examiners are harsher at A Level than GCSE!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04DA88-CBBD-4E7A-82B6-9730465557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/>
              <a:t>Coursework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A9DCE2-EA5A-48A0-82E5-B6B391361C1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GB" dirty="0"/>
              <a:t>Worth 15% or final grade</a:t>
            </a:r>
          </a:p>
          <a:p>
            <a:r>
              <a:rPr lang="en-GB" dirty="0"/>
              <a:t>For your sport you are requires to analyse a performer and create a training plan for them.</a:t>
            </a:r>
          </a:p>
          <a:p>
            <a:r>
              <a:rPr lang="en-GB" dirty="0"/>
              <a:t>Out of 40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9DC1A11-1C9C-4BBE-A439-10E041B42E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931064"/>
      </p:ext>
    </p:extLst>
  </p:cSld>
  <p:clrMapOvr>
    <a:masterClrMapping/>
  </p:clrMapOvr>
  <p:transition advTm="1071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Entry requirements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10B576F-F9F2-44B5-BA99-C5FCFA4E91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4082280"/>
              </p:ext>
            </p:extLst>
          </p:nvPr>
        </p:nvGraphicFramePr>
        <p:xfrm>
          <a:off x="457200" y="1143000"/>
          <a:ext cx="8229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13E742F-F578-494F-82A1-3B121DFCBA0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2298537"/>
      </p:ext>
    </p:extLst>
  </p:cSld>
  <p:clrMapOvr>
    <a:masterClrMapping/>
  </p:clrMapOvr>
  <p:transition advTm="823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37289-AB21-4F24-8B3A-BC1B3600A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 (10 minutes)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74451-B7D1-43AD-ADAD-1A5EFBDE8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264" y="1142985"/>
            <a:ext cx="5388864" cy="4572032"/>
          </a:xfrm>
          <a:solidFill>
            <a:srgbClr val="00B0F0"/>
          </a:solidFill>
          <a:ln w="57150">
            <a:solidFill>
              <a:srgbClr val="0070C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GB" sz="2400" dirty="0">
                <a:solidFill>
                  <a:schemeClr val="bg1"/>
                </a:solidFill>
              </a:rPr>
              <a:t>Your task is to research a piece of banned technology from a sport of your choice.  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bg1"/>
                </a:solidFill>
              </a:rPr>
              <a:t>Once you have decided which one to research I would like you to find out:</a:t>
            </a:r>
          </a:p>
          <a:p>
            <a:pPr marL="0" indent="0">
              <a:buNone/>
            </a:pPr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Why was it banned?</a:t>
            </a:r>
          </a:p>
          <a:p>
            <a:r>
              <a:rPr lang="en-GB" sz="2400" dirty="0">
                <a:solidFill>
                  <a:schemeClr val="bg1"/>
                </a:solidFill>
              </a:rPr>
              <a:t>How did it impact the sport? (did it break records)</a:t>
            </a:r>
          </a:p>
          <a:p>
            <a:r>
              <a:rPr lang="en-GB" sz="2400" dirty="0">
                <a:solidFill>
                  <a:schemeClr val="bg1"/>
                </a:solidFill>
              </a:rPr>
              <a:t>Was it giving some athletes an unfair advantage?</a:t>
            </a:r>
          </a:p>
          <a:p>
            <a:r>
              <a:rPr lang="en-GB" sz="2400" dirty="0">
                <a:solidFill>
                  <a:schemeClr val="bg1"/>
                </a:solidFill>
              </a:rPr>
              <a:t>Any other useful information</a:t>
            </a:r>
          </a:p>
        </p:txBody>
      </p:sp>
      <p:pic>
        <p:nvPicPr>
          <p:cNvPr id="1026" name="Picture 2" descr="Winning Skin | Science History Institute">
            <a:extLst>
              <a:ext uri="{FF2B5EF4-FFF2-40B4-BE49-F238E27FC236}">
                <a16:creationId xmlns:a16="http://schemas.microsoft.com/office/drawing/2014/main" id="{F343A0AC-DB34-4DD1-8531-849484DD5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931" y="1142985"/>
            <a:ext cx="3134805" cy="457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281E2CA-36B3-45DB-81A8-7F4973E2671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8359881"/>
      </p:ext>
    </p:extLst>
  </p:cSld>
  <p:clrMapOvr>
    <a:masterClrMapping/>
  </p:clrMapOvr>
  <p:transition advTm="830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37289-AB21-4F24-8B3A-BC1B3600A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 (10 minutes)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74451-B7D1-43AD-ADAD-1A5EFBDE8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264" y="1142985"/>
            <a:ext cx="5388864" cy="4572032"/>
          </a:xfrm>
          <a:solidFill>
            <a:srgbClr val="00B0F0"/>
          </a:solidFill>
          <a:ln w="57150">
            <a:solidFill>
              <a:srgbClr val="0070C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GB" sz="2400" dirty="0">
                <a:solidFill>
                  <a:schemeClr val="bg1"/>
                </a:solidFill>
              </a:rPr>
              <a:t>Your task is to research a piece of banned technology from a sport of your choice.  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bg1"/>
                </a:solidFill>
              </a:rPr>
              <a:t>Once you have decided which one to research I would like you to find out:</a:t>
            </a:r>
          </a:p>
          <a:p>
            <a:pPr marL="0" indent="0">
              <a:buNone/>
            </a:pPr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Why was it banned?</a:t>
            </a:r>
          </a:p>
          <a:p>
            <a:r>
              <a:rPr lang="en-GB" sz="2400" dirty="0">
                <a:solidFill>
                  <a:schemeClr val="bg1"/>
                </a:solidFill>
              </a:rPr>
              <a:t>How did it impact the sport? (did it break records)</a:t>
            </a:r>
          </a:p>
          <a:p>
            <a:r>
              <a:rPr lang="en-GB" sz="2400" dirty="0">
                <a:solidFill>
                  <a:schemeClr val="bg1"/>
                </a:solidFill>
              </a:rPr>
              <a:t>Was it giving some athletes an unfair advantage?</a:t>
            </a:r>
          </a:p>
          <a:p>
            <a:r>
              <a:rPr lang="en-GB" sz="2400" dirty="0">
                <a:solidFill>
                  <a:schemeClr val="bg1"/>
                </a:solidFill>
              </a:rPr>
              <a:t>Any other useful information</a:t>
            </a:r>
          </a:p>
        </p:txBody>
      </p:sp>
      <p:pic>
        <p:nvPicPr>
          <p:cNvPr id="1026" name="Picture 2" descr="Winning Skin | Science History Institute">
            <a:extLst>
              <a:ext uri="{FF2B5EF4-FFF2-40B4-BE49-F238E27FC236}">
                <a16:creationId xmlns:a16="http://schemas.microsoft.com/office/drawing/2014/main" id="{F343A0AC-DB34-4DD1-8531-849484DD5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931" y="1142985"/>
            <a:ext cx="3134805" cy="457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A3F2F82-5195-40AB-BC37-3DDE631D17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8739253"/>
      </p:ext>
    </p:extLst>
  </p:cSld>
  <p:clrMapOvr>
    <a:masterClrMapping/>
  </p:clrMapOvr>
  <p:transition advTm="1325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3B7B4-7105-443B-9749-1733F10DC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Label the skeleton (10 minutes)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8BD5D7-01FF-4BA3-9AEE-8E1F5762C0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66" t="12015" r="9866" b="8104"/>
          <a:stretch/>
        </p:blipFill>
        <p:spPr>
          <a:xfrm>
            <a:off x="467544" y="1145435"/>
            <a:ext cx="8116549" cy="543792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691AAF5-D6DB-4E8C-8B73-F0E8C6C669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500836"/>
      </p:ext>
    </p:extLst>
  </p:cSld>
  <p:clrMapOvr>
    <a:masterClrMapping/>
  </p:clrMapOvr>
  <p:transition advTm="689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  <p:tag name="TIMING" val="|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20.9|3.7|0.5|1.4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20.9|3.7|0.5|1.4|0.4"/>
</p:tagLst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pen Day Subject Presentation Template" id="{D09FBBAE-C80E-4AD7-B717-909F9317EE9B}" vid="{4150F558-D1AE-473C-B215-EF0FAD3EAE15}"/>
    </a:ext>
  </a:extLst>
</a:theme>
</file>

<file path=ppt/theme/theme2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pen Day Subject Presentation Template" id="{D09FBBAE-C80E-4AD7-B717-909F9317EE9B}" vid="{18CFF016-FE01-4940-8B0B-781A7B202A08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E790C8A1DD9B45BF3B71721BA2018E" ma:contentTypeVersion="9" ma:contentTypeDescription="Create a new document." ma:contentTypeScope="" ma:versionID="3ff28b03b10ce941915fc5ce0bd14956">
  <xsd:schema xmlns:xsd="http://www.w3.org/2001/XMLSchema" xmlns:xs="http://www.w3.org/2001/XMLSchema" xmlns:p="http://schemas.microsoft.com/office/2006/metadata/properties" xmlns:ns3="76b4fbec-76fa-419f-a2c5-ef87b66340d3" xmlns:ns4="69cc67e1-1fd9-4237-94fc-28971c8adde1" targetNamespace="http://schemas.microsoft.com/office/2006/metadata/properties" ma:root="true" ma:fieldsID="0e0d01e2bfe5a68fa05465c3993c6134" ns3:_="" ns4:_="">
    <xsd:import namespace="76b4fbec-76fa-419f-a2c5-ef87b66340d3"/>
    <xsd:import namespace="69cc67e1-1fd9-4237-94fc-28971c8adde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b4fbec-76fa-419f-a2c5-ef87b66340d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cc67e1-1fd9-4237-94fc-28971c8add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9E6767A-B17D-4157-923B-BAE0B43D26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b4fbec-76fa-419f-a2c5-ef87b66340d3"/>
    <ds:schemaRef ds:uri="69cc67e1-1fd9-4237-94fc-28971c8add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38B785B-6B14-4BF5-AE98-2D1F8FF3F266}">
  <ds:schemaRefs>
    <ds:schemaRef ds:uri="http://purl.org/dc/elements/1.1/"/>
    <ds:schemaRef ds:uri="http://schemas.microsoft.com/office/2006/metadata/properties"/>
    <ds:schemaRef ds:uri="69cc67e1-1fd9-4237-94fc-28971c8adde1"/>
    <ds:schemaRef ds:uri="http://purl.org/dc/terms/"/>
    <ds:schemaRef ds:uri="http://schemas.openxmlformats.org/package/2006/metadata/core-properties"/>
    <ds:schemaRef ds:uri="76b4fbec-76fa-419f-a2c5-ef87b66340d3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5E356C6-A3C5-4C56-A275-C06F195DB18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537</TotalTime>
  <Words>381</Words>
  <Application>Microsoft Office PowerPoint</Application>
  <PresentationFormat>On-screen Show (4:3)</PresentationFormat>
  <Paragraphs>75</Paragraphs>
  <Slides>11</Slides>
  <Notes>0</Notes>
  <HiddenSlides>0</HiddenSlides>
  <MMClips>11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1_Custom Design</vt:lpstr>
      <vt:lpstr>Office Theme</vt:lpstr>
      <vt:lpstr>Welcome to A Level  Physical Education</vt:lpstr>
      <vt:lpstr>Subject information</vt:lpstr>
      <vt:lpstr>Specification at a glance</vt:lpstr>
      <vt:lpstr>Assessments</vt:lpstr>
      <vt:lpstr>Practical element</vt:lpstr>
      <vt:lpstr>Entry requirements</vt:lpstr>
      <vt:lpstr>Activity (10 minutes)</vt:lpstr>
      <vt:lpstr>Activity (10 minutes)</vt:lpstr>
      <vt:lpstr>Label the skeleton (10 minutes)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Colin Butler</dc:creator>
  <cp:lastModifiedBy>Bruce Tolley</cp:lastModifiedBy>
  <cp:revision>67</cp:revision>
  <cp:lastPrinted>2019-08-19T11:56:52Z</cp:lastPrinted>
  <dcterms:created xsi:type="dcterms:W3CDTF">2010-10-20T20:33:21Z</dcterms:created>
  <dcterms:modified xsi:type="dcterms:W3CDTF">2022-11-09T17:04:33Z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0x0101002AE790C8A1DD9B45BF3B71721BA2018E</vt:lpwstr>
  </property>
</Properties>
</file>