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9" r:id="rId3"/>
    <p:sldId id="265" r:id="rId4"/>
    <p:sldId id="266" r:id="rId5"/>
    <p:sldId id="267" r:id="rId6"/>
    <p:sldId id="268" r:id="rId7"/>
    <p:sldId id="269" r:id="rId8"/>
    <p:sldId id="270" r:id="rId9"/>
    <p:sldId id="264" r:id="rId10"/>
  </p:sldIdLst>
  <p:sldSz cx="18288000" cy="10287000"/>
  <p:notesSz cx="6858000" cy="9144000"/>
  <p:embeddedFontLst>
    <p:embeddedFont>
      <p:font typeface="Quicksand" panose="020B0604020202020204" charset="0"/>
      <p:regular r:id="rId11"/>
    </p:embeddedFont>
    <p:embeddedFont>
      <p:font typeface="Quicksand Bold" panose="020B0604020202020204" charset="0"/>
      <p:regular r:id="rId12"/>
    </p:embeddedFont>
    <p:embeddedFont>
      <p:font typeface="Sugar Pie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99B8"/>
    <a:srgbClr val="A1CADA"/>
    <a:srgbClr val="809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AED5B9-61A4-4BEF-BD59-AE4B9D88E59A}" v="3" dt="2026-03-19T14:09:54.1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77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 Tirrell" userId="3668c6a8-d574-434e-ae27-dcbe6248169a" providerId="ADAL" clId="{56AED5B9-61A4-4BEF-BD59-AE4B9D88E59A}"/>
    <pc:docChg chg="undo custSel addSld delSld modSld sldOrd">
      <pc:chgData name="Steph Tirrell" userId="3668c6a8-d574-434e-ae27-dcbe6248169a" providerId="ADAL" clId="{56AED5B9-61A4-4BEF-BD59-AE4B9D88E59A}" dt="2026-03-19T14:55:28.595" v="3169" actId="1076"/>
      <pc:docMkLst>
        <pc:docMk/>
      </pc:docMkLst>
      <pc:sldChg chg="modSp mod">
        <pc:chgData name="Steph Tirrell" userId="3668c6a8-d574-434e-ae27-dcbe6248169a" providerId="ADAL" clId="{56AED5B9-61A4-4BEF-BD59-AE4B9D88E59A}" dt="2026-03-19T10:37:29.871" v="21" actId="20577"/>
        <pc:sldMkLst>
          <pc:docMk/>
          <pc:sldMk cId="0" sldId="256"/>
        </pc:sldMkLst>
        <pc:spChg chg="mod">
          <ac:chgData name="Steph Tirrell" userId="3668c6a8-d574-434e-ae27-dcbe6248169a" providerId="ADAL" clId="{56AED5B9-61A4-4BEF-BD59-AE4B9D88E59A}" dt="2026-03-19T10:37:29.871" v="21" actId="20577"/>
          <ac:spMkLst>
            <pc:docMk/>
            <pc:sldMk cId="0" sldId="256"/>
            <ac:spMk id="5" creationId="{00000000-0000-0000-0000-000000000000}"/>
          </ac:spMkLst>
        </pc:spChg>
      </pc:sldChg>
      <pc:sldChg chg="del">
        <pc:chgData name="Steph Tirrell" userId="3668c6a8-d574-434e-ae27-dcbe6248169a" providerId="ADAL" clId="{56AED5B9-61A4-4BEF-BD59-AE4B9D88E59A}" dt="2026-03-17T12:50:28.152" v="0" actId="47"/>
        <pc:sldMkLst>
          <pc:docMk/>
          <pc:sldMk cId="0" sldId="257"/>
        </pc:sldMkLst>
      </pc:sldChg>
      <pc:sldChg chg="del">
        <pc:chgData name="Steph Tirrell" userId="3668c6a8-d574-434e-ae27-dcbe6248169a" providerId="ADAL" clId="{56AED5B9-61A4-4BEF-BD59-AE4B9D88E59A}" dt="2026-03-17T12:50:29.008" v="1" actId="47"/>
        <pc:sldMkLst>
          <pc:docMk/>
          <pc:sldMk cId="0" sldId="258"/>
        </pc:sldMkLst>
      </pc:sldChg>
      <pc:sldChg chg="modSp mod">
        <pc:chgData name="Steph Tirrell" userId="3668c6a8-d574-434e-ae27-dcbe6248169a" providerId="ADAL" clId="{56AED5B9-61A4-4BEF-BD59-AE4B9D88E59A}" dt="2026-03-19T14:06:21.387" v="285" actId="20577"/>
        <pc:sldMkLst>
          <pc:docMk/>
          <pc:sldMk cId="0" sldId="259"/>
        </pc:sldMkLst>
        <pc:spChg chg="mod">
          <ac:chgData name="Steph Tirrell" userId="3668c6a8-d574-434e-ae27-dcbe6248169a" providerId="ADAL" clId="{56AED5B9-61A4-4BEF-BD59-AE4B9D88E59A}" dt="2026-03-19T10:37:57.424" v="47" actId="20577"/>
          <ac:spMkLst>
            <pc:docMk/>
            <pc:sldMk cId="0" sldId="259"/>
            <ac:spMk id="5" creationId="{00000000-0000-0000-0000-000000000000}"/>
          </ac:spMkLst>
        </pc:spChg>
        <pc:spChg chg="mod">
          <ac:chgData name="Steph Tirrell" userId="3668c6a8-d574-434e-ae27-dcbe6248169a" providerId="ADAL" clId="{56AED5B9-61A4-4BEF-BD59-AE4B9D88E59A}" dt="2026-03-19T14:06:21.387" v="285" actId="20577"/>
          <ac:spMkLst>
            <pc:docMk/>
            <pc:sldMk cId="0" sldId="259"/>
            <ac:spMk id="10" creationId="{00000000-0000-0000-0000-000000000000}"/>
          </ac:spMkLst>
        </pc:spChg>
      </pc:sldChg>
      <pc:sldChg chg="del">
        <pc:chgData name="Steph Tirrell" userId="3668c6a8-d574-434e-ae27-dcbe6248169a" providerId="ADAL" clId="{56AED5B9-61A4-4BEF-BD59-AE4B9D88E59A}" dt="2026-03-19T14:06:32.882" v="286" actId="47"/>
        <pc:sldMkLst>
          <pc:docMk/>
          <pc:sldMk cId="0" sldId="260"/>
        </pc:sldMkLst>
      </pc:sldChg>
      <pc:sldChg chg="del">
        <pc:chgData name="Steph Tirrell" userId="3668c6a8-d574-434e-ae27-dcbe6248169a" providerId="ADAL" clId="{56AED5B9-61A4-4BEF-BD59-AE4B9D88E59A}" dt="2026-03-19T14:06:33.960" v="287" actId="47"/>
        <pc:sldMkLst>
          <pc:docMk/>
          <pc:sldMk cId="0" sldId="261"/>
        </pc:sldMkLst>
      </pc:sldChg>
      <pc:sldChg chg="del">
        <pc:chgData name="Steph Tirrell" userId="3668c6a8-d574-434e-ae27-dcbe6248169a" providerId="ADAL" clId="{56AED5B9-61A4-4BEF-BD59-AE4B9D88E59A}" dt="2026-03-19T14:06:35.958" v="288" actId="47"/>
        <pc:sldMkLst>
          <pc:docMk/>
          <pc:sldMk cId="0" sldId="262"/>
        </pc:sldMkLst>
      </pc:sldChg>
      <pc:sldChg chg="del">
        <pc:chgData name="Steph Tirrell" userId="3668c6a8-d574-434e-ae27-dcbe6248169a" providerId="ADAL" clId="{56AED5B9-61A4-4BEF-BD59-AE4B9D88E59A}" dt="2026-03-19T14:06:36.427" v="289" actId="47"/>
        <pc:sldMkLst>
          <pc:docMk/>
          <pc:sldMk cId="0" sldId="263"/>
        </pc:sldMkLst>
      </pc:sldChg>
      <pc:sldChg chg="add del setBg">
        <pc:chgData name="Steph Tirrell" userId="3668c6a8-d574-434e-ae27-dcbe6248169a" providerId="ADAL" clId="{56AED5B9-61A4-4BEF-BD59-AE4B9D88E59A}" dt="2026-03-19T14:06:43.449" v="291" actId="47"/>
        <pc:sldMkLst>
          <pc:docMk/>
          <pc:sldMk cId="499043632" sldId="265"/>
        </pc:sldMkLst>
      </pc:sldChg>
      <pc:sldChg chg="addSp delSp modSp add mod">
        <pc:chgData name="Steph Tirrell" userId="3668c6a8-d574-434e-ae27-dcbe6248169a" providerId="ADAL" clId="{56AED5B9-61A4-4BEF-BD59-AE4B9D88E59A}" dt="2026-03-19T14:12:58.671" v="1159" actId="1076"/>
        <pc:sldMkLst>
          <pc:docMk/>
          <pc:sldMk cId="2361164085" sldId="265"/>
        </pc:sldMkLst>
        <pc:spChg chg="mod">
          <ac:chgData name="Steph Tirrell" userId="3668c6a8-d574-434e-ae27-dcbe6248169a" providerId="ADAL" clId="{56AED5B9-61A4-4BEF-BD59-AE4B9D88E59A}" dt="2026-03-19T14:12:41.490" v="1154" actId="1076"/>
          <ac:spMkLst>
            <pc:docMk/>
            <pc:sldMk cId="2361164085" sldId="265"/>
            <ac:spMk id="5" creationId="{A46E540A-D90F-1454-1B1A-7B3CC37CA322}"/>
          </ac:spMkLst>
        </pc:spChg>
        <pc:spChg chg="mod">
          <ac:chgData name="Steph Tirrell" userId="3668c6a8-d574-434e-ae27-dcbe6248169a" providerId="ADAL" clId="{56AED5B9-61A4-4BEF-BD59-AE4B9D88E59A}" dt="2026-03-19T14:12:46.732" v="1156" actId="27107"/>
          <ac:spMkLst>
            <pc:docMk/>
            <pc:sldMk cId="2361164085" sldId="265"/>
            <ac:spMk id="10" creationId="{206D1AD8-DD38-3563-EDD2-9C3BDDFD7A3F}"/>
          </ac:spMkLst>
        </pc:spChg>
        <pc:grpChg chg="mod">
          <ac:chgData name="Steph Tirrell" userId="3668c6a8-d574-434e-ae27-dcbe6248169a" providerId="ADAL" clId="{56AED5B9-61A4-4BEF-BD59-AE4B9D88E59A}" dt="2026-03-19T14:07:19.536" v="409" actId="1076"/>
          <ac:grpSpMkLst>
            <pc:docMk/>
            <pc:sldMk cId="2361164085" sldId="265"/>
            <ac:grpSpMk id="2" creationId="{AB2AF27A-022F-E83F-F734-A962B2FA7465}"/>
          </ac:grpSpMkLst>
        </pc:grpChg>
        <pc:graphicFrameChg chg="add del mod modGraphic">
          <ac:chgData name="Steph Tirrell" userId="3668c6a8-d574-434e-ae27-dcbe6248169a" providerId="ADAL" clId="{56AED5B9-61A4-4BEF-BD59-AE4B9D88E59A}" dt="2026-03-19T14:12:50.487" v="1157" actId="1076"/>
          <ac:graphicFrameMkLst>
            <pc:docMk/>
            <pc:sldMk cId="2361164085" sldId="265"/>
            <ac:graphicFrameMk id="12" creationId="{1233894A-28EF-CA7A-7AA9-2C58FEE2D7B4}"/>
          </ac:graphicFrameMkLst>
        </pc:graphicFrameChg>
        <pc:graphicFrameChg chg="add mod modGraphic">
          <ac:chgData name="Steph Tirrell" userId="3668c6a8-d574-434e-ae27-dcbe6248169a" providerId="ADAL" clId="{56AED5B9-61A4-4BEF-BD59-AE4B9D88E59A}" dt="2026-03-19T14:12:58.671" v="1159" actId="1076"/>
          <ac:graphicFrameMkLst>
            <pc:docMk/>
            <pc:sldMk cId="2361164085" sldId="265"/>
            <ac:graphicFrameMk id="13" creationId="{72A920D0-03C1-178C-5659-0C1716CE9AB1}"/>
          </ac:graphicFrameMkLst>
        </pc:graphicFrameChg>
      </pc:sldChg>
      <pc:sldChg chg="addSp modSp add mod ord">
        <pc:chgData name="Steph Tirrell" userId="3668c6a8-d574-434e-ae27-dcbe6248169a" providerId="ADAL" clId="{56AED5B9-61A4-4BEF-BD59-AE4B9D88E59A}" dt="2026-03-19T14:15:58.849" v="1530" actId="20577"/>
        <pc:sldMkLst>
          <pc:docMk/>
          <pc:sldMk cId="2027119681" sldId="266"/>
        </pc:sldMkLst>
        <pc:spChg chg="mod">
          <ac:chgData name="Steph Tirrell" userId="3668c6a8-d574-434e-ae27-dcbe6248169a" providerId="ADAL" clId="{56AED5B9-61A4-4BEF-BD59-AE4B9D88E59A}" dt="2026-03-19T14:13:39.033" v="1174" actId="20577"/>
          <ac:spMkLst>
            <pc:docMk/>
            <pc:sldMk cId="2027119681" sldId="266"/>
            <ac:spMk id="5" creationId="{9A10A6DE-3785-D0A2-5215-5ED949B360C9}"/>
          </ac:spMkLst>
        </pc:spChg>
        <pc:spChg chg="mod">
          <ac:chgData name="Steph Tirrell" userId="3668c6a8-d574-434e-ae27-dcbe6248169a" providerId="ADAL" clId="{56AED5B9-61A4-4BEF-BD59-AE4B9D88E59A}" dt="2026-03-19T14:13:58.916" v="1276" actId="20577"/>
          <ac:spMkLst>
            <pc:docMk/>
            <pc:sldMk cId="2027119681" sldId="266"/>
            <ac:spMk id="10" creationId="{63166C6F-2D3F-0B63-4EF2-DED5BE211630}"/>
          </ac:spMkLst>
        </pc:spChg>
        <pc:graphicFrameChg chg="add mod modGraphic">
          <ac:chgData name="Steph Tirrell" userId="3668c6a8-d574-434e-ae27-dcbe6248169a" providerId="ADAL" clId="{56AED5B9-61A4-4BEF-BD59-AE4B9D88E59A}" dt="2026-03-19T14:15:26.188" v="1408" actId="1076"/>
          <ac:graphicFrameMkLst>
            <pc:docMk/>
            <pc:sldMk cId="2027119681" sldId="266"/>
            <ac:graphicFrameMk id="12" creationId="{88BF1444-AFC4-83AA-2A8A-5154A6A9099B}"/>
          </ac:graphicFrameMkLst>
        </pc:graphicFrameChg>
        <pc:graphicFrameChg chg="add mod modGraphic">
          <ac:chgData name="Steph Tirrell" userId="3668c6a8-d574-434e-ae27-dcbe6248169a" providerId="ADAL" clId="{56AED5B9-61A4-4BEF-BD59-AE4B9D88E59A}" dt="2026-03-19T14:15:58.849" v="1530" actId="20577"/>
          <ac:graphicFrameMkLst>
            <pc:docMk/>
            <pc:sldMk cId="2027119681" sldId="266"/>
            <ac:graphicFrameMk id="13" creationId="{4A7E8C6C-B8D5-5A4D-D23B-00ED9D201C33}"/>
          </ac:graphicFrameMkLst>
        </pc:graphicFrameChg>
      </pc:sldChg>
      <pc:sldChg chg="modSp add mod ord">
        <pc:chgData name="Steph Tirrell" userId="3668c6a8-d574-434e-ae27-dcbe6248169a" providerId="ADAL" clId="{56AED5B9-61A4-4BEF-BD59-AE4B9D88E59A}" dt="2026-03-19T14:18:53.316" v="2037" actId="20577"/>
        <pc:sldMkLst>
          <pc:docMk/>
          <pc:sldMk cId="1778548222" sldId="267"/>
        </pc:sldMkLst>
        <pc:spChg chg="mod">
          <ac:chgData name="Steph Tirrell" userId="3668c6a8-d574-434e-ae27-dcbe6248169a" providerId="ADAL" clId="{56AED5B9-61A4-4BEF-BD59-AE4B9D88E59A}" dt="2026-03-19T14:18:53.316" v="2037" actId="20577"/>
          <ac:spMkLst>
            <pc:docMk/>
            <pc:sldMk cId="1778548222" sldId="267"/>
            <ac:spMk id="5" creationId="{3249CB9A-CCEF-19D5-008B-35B0DF3C0066}"/>
          </ac:spMkLst>
        </pc:spChg>
        <pc:spChg chg="mod">
          <ac:chgData name="Steph Tirrell" userId="3668c6a8-d574-434e-ae27-dcbe6248169a" providerId="ADAL" clId="{56AED5B9-61A4-4BEF-BD59-AE4B9D88E59A}" dt="2026-03-19T14:18:37.908" v="2026" actId="20577"/>
          <ac:spMkLst>
            <pc:docMk/>
            <pc:sldMk cId="1778548222" sldId="267"/>
            <ac:spMk id="10" creationId="{5A62075B-6546-2208-66A5-3239326A576B}"/>
          </ac:spMkLst>
        </pc:spChg>
      </pc:sldChg>
      <pc:sldChg chg="addSp delSp modSp add mod">
        <pc:chgData name="Steph Tirrell" userId="3668c6a8-d574-434e-ae27-dcbe6248169a" providerId="ADAL" clId="{56AED5B9-61A4-4BEF-BD59-AE4B9D88E59A}" dt="2026-03-19T14:48:11.334" v="2773" actId="20577"/>
        <pc:sldMkLst>
          <pc:docMk/>
          <pc:sldMk cId="3744032249" sldId="268"/>
        </pc:sldMkLst>
        <pc:spChg chg="mod">
          <ac:chgData name="Steph Tirrell" userId="3668c6a8-d574-434e-ae27-dcbe6248169a" providerId="ADAL" clId="{56AED5B9-61A4-4BEF-BD59-AE4B9D88E59A}" dt="2026-03-19T14:21:32.478" v="2063" actId="20577"/>
          <ac:spMkLst>
            <pc:docMk/>
            <pc:sldMk cId="3744032249" sldId="268"/>
            <ac:spMk id="5" creationId="{9F815FDE-747E-51A7-D8A3-C52C0882EFBD}"/>
          </ac:spMkLst>
        </pc:spChg>
        <pc:spChg chg="del">
          <ac:chgData name="Steph Tirrell" userId="3668c6a8-d574-434e-ae27-dcbe6248169a" providerId="ADAL" clId="{56AED5B9-61A4-4BEF-BD59-AE4B9D88E59A}" dt="2026-03-19T14:45:31.843" v="2388" actId="478"/>
          <ac:spMkLst>
            <pc:docMk/>
            <pc:sldMk cId="3744032249" sldId="268"/>
            <ac:spMk id="10" creationId="{23EBC674-8C7C-E8D2-83C2-F8B0A0573B74}"/>
          </ac:spMkLst>
        </pc:spChg>
        <pc:graphicFrameChg chg="add mod modGraphic">
          <ac:chgData name="Steph Tirrell" userId="3668c6a8-d574-434e-ae27-dcbe6248169a" providerId="ADAL" clId="{56AED5B9-61A4-4BEF-BD59-AE4B9D88E59A}" dt="2026-03-19T14:48:11.334" v="2773" actId="20577"/>
          <ac:graphicFrameMkLst>
            <pc:docMk/>
            <pc:sldMk cId="3744032249" sldId="268"/>
            <ac:graphicFrameMk id="12" creationId="{5ADA48EB-5ED6-7548-3653-EA8639DAB4C3}"/>
          </ac:graphicFrameMkLst>
        </pc:graphicFrameChg>
      </pc:sldChg>
      <pc:sldChg chg="addSp modSp add mod">
        <pc:chgData name="Steph Tirrell" userId="3668c6a8-d574-434e-ae27-dcbe6248169a" providerId="ADAL" clId="{56AED5B9-61A4-4BEF-BD59-AE4B9D88E59A}" dt="2026-03-19T14:55:23.116" v="3168" actId="1076"/>
        <pc:sldMkLst>
          <pc:docMk/>
          <pc:sldMk cId="938900739" sldId="269"/>
        </pc:sldMkLst>
        <pc:spChg chg="mod">
          <ac:chgData name="Steph Tirrell" userId="3668c6a8-d574-434e-ae27-dcbe6248169a" providerId="ADAL" clId="{56AED5B9-61A4-4BEF-BD59-AE4B9D88E59A}" dt="2026-03-19T14:51:22.878" v="2828" actId="1076"/>
          <ac:spMkLst>
            <pc:docMk/>
            <pc:sldMk cId="938900739" sldId="269"/>
            <ac:spMk id="3" creationId="{F9F52B59-7834-E4DA-23F3-2A562DAC3ABF}"/>
          </ac:spMkLst>
        </pc:spChg>
        <pc:spChg chg="mod">
          <ac:chgData name="Steph Tirrell" userId="3668c6a8-d574-434e-ae27-dcbe6248169a" providerId="ADAL" clId="{56AED5B9-61A4-4BEF-BD59-AE4B9D88E59A}" dt="2026-03-19T14:44:18.263" v="2387" actId="20577"/>
          <ac:spMkLst>
            <pc:docMk/>
            <pc:sldMk cId="938900739" sldId="269"/>
            <ac:spMk id="5" creationId="{96F7AED7-DAD2-EA8C-0F3D-02E237F69AC3}"/>
          </ac:spMkLst>
        </pc:spChg>
        <pc:spChg chg="mod">
          <ac:chgData name="Steph Tirrell" userId="3668c6a8-d574-434e-ae27-dcbe6248169a" providerId="ADAL" clId="{56AED5B9-61A4-4BEF-BD59-AE4B9D88E59A}" dt="2026-03-19T14:55:00.424" v="3164" actId="20577"/>
          <ac:spMkLst>
            <pc:docMk/>
            <pc:sldMk cId="938900739" sldId="269"/>
            <ac:spMk id="10" creationId="{5187EB09-5F88-71C2-B3B6-406E369D025D}"/>
          </ac:spMkLst>
        </pc:spChg>
        <pc:spChg chg="add mod">
          <ac:chgData name="Steph Tirrell" userId="3668c6a8-d574-434e-ae27-dcbe6248169a" providerId="ADAL" clId="{56AED5B9-61A4-4BEF-BD59-AE4B9D88E59A}" dt="2026-03-19T14:55:23.116" v="3168" actId="1076"/>
          <ac:spMkLst>
            <pc:docMk/>
            <pc:sldMk cId="938900739" sldId="269"/>
            <ac:spMk id="14" creationId="{5A35217E-FB8B-8BD5-351F-D35DCAED6C93}"/>
          </ac:spMkLst>
        </pc:spChg>
        <pc:grpChg chg="mod">
          <ac:chgData name="Steph Tirrell" userId="3668c6a8-d574-434e-ae27-dcbe6248169a" providerId="ADAL" clId="{56AED5B9-61A4-4BEF-BD59-AE4B9D88E59A}" dt="2026-03-19T14:52:04.494" v="2880" actId="1076"/>
          <ac:grpSpMkLst>
            <pc:docMk/>
            <pc:sldMk cId="938900739" sldId="269"/>
            <ac:grpSpMk id="2" creationId="{3400475D-A8A4-29E9-FD47-D53C167192A6}"/>
          </ac:grpSpMkLst>
        </pc:grpChg>
        <pc:picChg chg="add mod">
          <ac:chgData name="Steph Tirrell" userId="3668c6a8-d574-434e-ae27-dcbe6248169a" providerId="ADAL" clId="{56AED5B9-61A4-4BEF-BD59-AE4B9D88E59A}" dt="2026-03-19T14:52:06.803" v="2881" actId="1076"/>
          <ac:picMkLst>
            <pc:docMk/>
            <pc:sldMk cId="938900739" sldId="269"/>
            <ac:picMk id="13" creationId="{DC2B0078-9D7A-3E18-8AE1-4A46C003195A}"/>
          </ac:picMkLst>
        </pc:picChg>
      </pc:sldChg>
      <pc:sldChg chg="modSp add mod">
        <pc:chgData name="Steph Tirrell" userId="3668c6a8-d574-434e-ae27-dcbe6248169a" providerId="ADAL" clId="{56AED5B9-61A4-4BEF-BD59-AE4B9D88E59A}" dt="2026-03-19T14:55:28.595" v="3169" actId="1076"/>
        <pc:sldMkLst>
          <pc:docMk/>
          <pc:sldMk cId="2357349195" sldId="270"/>
        </pc:sldMkLst>
        <pc:spChg chg="mod">
          <ac:chgData name="Steph Tirrell" userId="3668c6a8-d574-434e-ae27-dcbe6248169a" providerId="ADAL" clId="{56AED5B9-61A4-4BEF-BD59-AE4B9D88E59A}" dt="2026-03-19T14:24:05.312" v="2242" actId="20577"/>
          <ac:spMkLst>
            <pc:docMk/>
            <pc:sldMk cId="2357349195" sldId="270"/>
            <ac:spMk id="5" creationId="{658EC2A8-649C-C4D1-5C90-CE37BCB88A09}"/>
          </ac:spMkLst>
        </pc:spChg>
        <pc:spChg chg="mod">
          <ac:chgData name="Steph Tirrell" userId="3668c6a8-d574-434e-ae27-dcbe6248169a" providerId="ADAL" clId="{56AED5B9-61A4-4BEF-BD59-AE4B9D88E59A}" dt="2026-03-19T14:55:28.595" v="3169" actId="1076"/>
          <ac:spMkLst>
            <pc:docMk/>
            <pc:sldMk cId="2357349195" sldId="270"/>
            <ac:spMk id="10" creationId="{5AEBF74F-81BB-5997-7109-4B7C6E9EB59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D1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1085208"/>
            <a:ext cx="16230600" cy="8173092"/>
            <a:chOff x="0" y="0"/>
            <a:chExt cx="4274726" cy="215258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74726" cy="2152584"/>
            </a:xfrm>
            <a:custGeom>
              <a:avLst/>
              <a:gdLst/>
              <a:ahLst/>
              <a:cxnLst/>
              <a:rect l="l" t="t" r="r" b="b"/>
              <a:pathLst>
                <a:path w="4274726" h="2152584">
                  <a:moveTo>
                    <a:pt x="7155" y="0"/>
                  </a:moveTo>
                  <a:lnTo>
                    <a:pt x="4267571" y="0"/>
                  </a:lnTo>
                  <a:cubicBezTo>
                    <a:pt x="4271523" y="0"/>
                    <a:pt x="4274726" y="3203"/>
                    <a:pt x="4274726" y="7155"/>
                  </a:cubicBezTo>
                  <a:lnTo>
                    <a:pt x="4274726" y="2145429"/>
                  </a:lnTo>
                  <a:cubicBezTo>
                    <a:pt x="4274726" y="2147327"/>
                    <a:pt x="4273972" y="2149147"/>
                    <a:pt x="4272630" y="2150488"/>
                  </a:cubicBezTo>
                  <a:cubicBezTo>
                    <a:pt x="4271289" y="2151830"/>
                    <a:pt x="4269468" y="2152584"/>
                    <a:pt x="4267571" y="2152584"/>
                  </a:cubicBezTo>
                  <a:lnTo>
                    <a:pt x="7155" y="2152584"/>
                  </a:lnTo>
                  <a:cubicBezTo>
                    <a:pt x="5257" y="2152584"/>
                    <a:pt x="3437" y="2151830"/>
                    <a:pt x="2096" y="2150488"/>
                  </a:cubicBezTo>
                  <a:cubicBezTo>
                    <a:pt x="754" y="2149147"/>
                    <a:pt x="0" y="2147327"/>
                    <a:pt x="0" y="2145429"/>
                  </a:cubicBezTo>
                  <a:lnTo>
                    <a:pt x="0" y="7155"/>
                  </a:lnTo>
                  <a:cubicBezTo>
                    <a:pt x="0" y="5257"/>
                    <a:pt x="754" y="3437"/>
                    <a:pt x="2096" y="2096"/>
                  </a:cubicBezTo>
                  <a:cubicBezTo>
                    <a:pt x="3437" y="754"/>
                    <a:pt x="5257" y="0"/>
                    <a:pt x="7155" y="0"/>
                  </a:cubicBezTo>
                  <a:close/>
                </a:path>
              </a:pathLst>
            </a:custGeom>
            <a:solidFill>
              <a:srgbClr val="FCFFFD"/>
            </a:solidFill>
            <a:ln w="352425" cap="sq">
              <a:solidFill>
                <a:srgbClr val="A1CADA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274726" cy="219068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3765273" y="2327529"/>
            <a:ext cx="11026332" cy="10745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069"/>
              </a:lnSpc>
            </a:pPr>
            <a:r>
              <a:rPr lang="en-US" sz="6478" b="1" spc="-440" dirty="0">
                <a:solidFill>
                  <a:srgbClr val="0499B8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Parents presentation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196724" y="4455487"/>
            <a:ext cx="12087567" cy="37873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042"/>
              </a:lnSpc>
            </a:pPr>
            <a:r>
              <a:rPr lang="en-US" sz="17553" dirty="0" err="1">
                <a:solidFill>
                  <a:srgbClr val="416E9E"/>
                </a:solidFill>
                <a:latin typeface="Sugar Pie"/>
                <a:ea typeface="Sugar Pie"/>
                <a:cs typeface="Sugar Pie"/>
                <a:sym typeface="Sugar Pie"/>
              </a:rPr>
              <a:t>DiSE</a:t>
            </a:r>
            <a:r>
              <a:rPr lang="en-US" sz="17553" dirty="0">
                <a:solidFill>
                  <a:srgbClr val="416E9E"/>
                </a:solidFill>
                <a:latin typeface="Sugar Pie"/>
                <a:ea typeface="Sugar Pie"/>
                <a:cs typeface="Sugar Pie"/>
                <a:sym typeface="Sugar Pie"/>
              </a:rPr>
              <a:t> &amp; YTP 25-27</a:t>
            </a:r>
          </a:p>
        </p:txBody>
      </p:sp>
      <p:sp>
        <p:nvSpPr>
          <p:cNvPr id="7" name="Freeform 7"/>
          <p:cNvSpPr/>
          <p:nvPr/>
        </p:nvSpPr>
        <p:spPr>
          <a:xfrm>
            <a:off x="11952202" y="5487633"/>
            <a:ext cx="6335798" cy="4799367"/>
          </a:xfrm>
          <a:custGeom>
            <a:avLst/>
            <a:gdLst/>
            <a:ahLst/>
            <a:cxnLst/>
            <a:rect l="l" t="t" r="r" b="b"/>
            <a:pathLst>
              <a:path w="6335798" h="4799367">
                <a:moveTo>
                  <a:pt x="0" y="0"/>
                </a:moveTo>
                <a:lnTo>
                  <a:pt x="6335798" y="0"/>
                </a:lnTo>
                <a:lnTo>
                  <a:pt x="6335798" y="4799367"/>
                </a:lnTo>
                <a:lnTo>
                  <a:pt x="0" y="479936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flipH="1" flipV="1">
            <a:off x="28825" y="0"/>
            <a:ext cx="6335798" cy="4799367"/>
          </a:xfrm>
          <a:custGeom>
            <a:avLst/>
            <a:gdLst/>
            <a:ahLst/>
            <a:cxnLst/>
            <a:rect l="l" t="t" r="r" b="b"/>
            <a:pathLst>
              <a:path w="6335798" h="4799367">
                <a:moveTo>
                  <a:pt x="6335799" y="4799367"/>
                </a:moveTo>
                <a:lnTo>
                  <a:pt x="0" y="4799367"/>
                </a:lnTo>
                <a:lnTo>
                  <a:pt x="0" y="0"/>
                </a:lnTo>
                <a:lnTo>
                  <a:pt x="6335799" y="0"/>
                </a:lnTo>
                <a:lnTo>
                  <a:pt x="6335799" y="4799367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>
            <a:off x="165027" y="9376441"/>
            <a:ext cx="2271814" cy="773772"/>
          </a:xfrm>
          <a:custGeom>
            <a:avLst/>
            <a:gdLst/>
            <a:ahLst/>
            <a:cxnLst/>
            <a:rect l="l" t="t" r="r" b="b"/>
            <a:pathLst>
              <a:path w="2271814" h="773772">
                <a:moveTo>
                  <a:pt x="0" y="0"/>
                </a:moveTo>
                <a:lnTo>
                  <a:pt x="2271814" y="0"/>
                </a:lnTo>
                <a:lnTo>
                  <a:pt x="2271814" y="773771"/>
                </a:lnTo>
                <a:lnTo>
                  <a:pt x="0" y="77377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>
            <a:off x="2576450" y="9436889"/>
            <a:ext cx="4118543" cy="652876"/>
          </a:xfrm>
          <a:custGeom>
            <a:avLst/>
            <a:gdLst/>
            <a:ahLst/>
            <a:cxnLst/>
            <a:rect l="l" t="t" r="r" b="b"/>
            <a:pathLst>
              <a:path w="4118543" h="652876">
                <a:moveTo>
                  <a:pt x="0" y="0"/>
                </a:moveTo>
                <a:lnTo>
                  <a:pt x="4118543" y="0"/>
                </a:lnTo>
                <a:lnTo>
                  <a:pt x="4118543" y="652875"/>
                </a:lnTo>
                <a:lnTo>
                  <a:pt x="0" y="65287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939780" y="9308047"/>
            <a:ext cx="2338659" cy="910559"/>
          </a:xfrm>
          <a:custGeom>
            <a:avLst/>
            <a:gdLst/>
            <a:ahLst/>
            <a:cxnLst/>
            <a:rect l="l" t="t" r="r" b="b"/>
            <a:pathLst>
              <a:path w="2338659" h="910559">
                <a:moveTo>
                  <a:pt x="0" y="0"/>
                </a:moveTo>
                <a:lnTo>
                  <a:pt x="2338659" y="0"/>
                </a:lnTo>
                <a:lnTo>
                  <a:pt x="2338659" y="910559"/>
                </a:lnTo>
                <a:lnTo>
                  <a:pt x="0" y="910559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D1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1085208"/>
            <a:ext cx="16230600" cy="8173092"/>
            <a:chOff x="0" y="0"/>
            <a:chExt cx="4274726" cy="215258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74726" cy="2152584"/>
            </a:xfrm>
            <a:custGeom>
              <a:avLst/>
              <a:gdLst/>
              <a:ahLst/>
              <a:cxnLst/>
              <a:rect l="l" t="t" r="r" b="b"/>
              <a:pathLst>
                <a:path w="4274726" h="2152584">
                  <a:moveTo>
                    <a:pt x="7155" y="0"/>
                  </a:moveTo>
                  <a:lnTo>
                    <a:pt x="4267571" y="0"/>
                  </a:lnTo>
                  <a:cubicBezTo>
                    <a:pt x="4271523" y="0"/>
                    <a:pt x="4274726" y="3203"/>
                    <a:pt x="4274726" y="7155"/>
                  </a:cubicBezTo>
                  <a:lnTo>
                    <a:pt x="4274726" y="2145429"/>
                  </a:lnTo>
                  <a:cubicBezTo>
                    <a:pt x="4274726" y="2147327"/>
                    <a:pt x="4273972" y="2149147"/>
                    <a:pt x="4272630" y="2150488"/>
                  </a:cubicBezTo>
                  <a:cubicBezTo>
                    <a:pt x="4271289" y="2151830"/>
                    <a:pt x="4269468" y="2152584"/>
                    <a:pt x="4267571" y="2152584"/>
                  </a:cubicBezTo>
                  <a:lnTo>
                    <a:pt x="7155" y="2152584"/>
                  </a:lnTo>
                  <a:cubicBezTo>
                    <a:pt x="5257" y="2152584"/>
                    <a:pt x="3437" y="2151830"/>
                    <a:pt x="2096" y="2150488"/>
                  </a:cubicBezTo>
                  <a:cubicBezTo>
                    <a:pt x="754" y="2149147"/>
                    <a:pt x="0" y="2147327"/>
                    <a:pt x="0" y="2145429"/>
                  </a:cubicBezTo>
                  <a:lnTo>
                    <a:pt x="0" y="7155"/>
                  </a:lnTo>
                  <a:cubicBezTo>
                    <a:pt x="0" y="5257"/>
                    <a:pt x="754" y="3437"/>
                    <a:pt x="2096" y="2096"/>
                  </a:cubicBezTo>
                  <a:cubicBezTo>
                    <a:pt x="3437" y="754"/>
                    <a:pt x="5257" y="0"/>
                    <a:pt x="7155" y="0"/>
                  </a:cubicBezTo>
                  <a:close/>
                </a:path>
              </a:pathLst>
            </a:custGeom>
            <a:solidFill>
              <a:srgbClr val="FCFFFD"/>
            </a:solidFill>
            <a:ln w="352425" cap="sq">
              <a:solidFill>
                <a:srgbClr val="A1CADA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274726" cy="219068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300934" y="1504367"/>
            <a:ext cx="15606932" cy="16096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128"/>
              </a:lnSpc>
            </a:pPr>
            <a:r>
              <a:rPr lang="en-US" sz="9377" b="1" spc="-637" dirty="0" err="1">
                <a:solidFill>
                  <a:srgbClr val="0499B8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DiSE</a:t>
            </a:r>
            <a:r>
              <a:rPr lang="en-US" sz="9377" b="1" spc="-637" dirty="0">
                <a:solidFill>
                  <a:srgbClr val="0499B8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 moving into summer </a:t>
            </a:r>
          </a:p>
        </p:txBody>
      </p:sp>
      <p:sp>
        <p:nvSpPr>
          <p:cNvPr id="6" name="Freeform 6"/>
          <p:cNvSpPr/>
          <p:nvPr/>
        </p:nvSpPr>
        <p:spPr>
          <a:xfrm>
            <a:off x="11952202" y="5487633"/>
            <a:ext cx="6335798" cy="4799367"/>
          </a:xfrm>
          <a:custGeom>
            <a:avLst/>
            <a:gdLst/>
            <a:ahLst/>
            <a:cxnLst/>
            <a:rect l="l" t="t" r="r" b="b"/>
            <a:pathLst>
              <a:path w="6335798" h="4799367">
                <a:moveTo>
                  <a:pt x="0" y="0"/>
                </a:moveTo>
                <a:lnTo>
                  <a:pt x="6335798" y="0"/>
                </a:lnTo>
                <a:lnTo>
                  <a:pt x="6335798" y="4799367"/>
                </a:lnTo>
                <a:lnTo>
                  <a:pt x="0" y="479936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flipH="1" flipV="1">
            <a:off x="28825" y="0"/>
            <a:ext cx="6335798" cy="4799367"/>
          </a:xfrm>
          <a:custGeom>
            <a:avLst/>
            <a:gdLst/>
            <a:ahLst/>
            <a:cxnLst/>
            <a:rect l="l" t="t" r="r" b="b"/>
            <a:pathLst>
              <a:path w="6335798" h="4799367">
                <a:moveTo>
                  <a:pt x="6335799" y="4799367"/>
                </a:moveTo>
                <a:lnTo>
                  <a:pt x="0" y="4799367"/>
                </a:lnTo>
                <a:lnTo>
                  <a:pt x="0" y="0"/>
                </a:lnTo>
                <a:lnTo>
                  <a:pt x="6335799" y="0"/>
                </a:lnTo>
                <a:lnTo>
                  <a:pt x="6335799" y="4799367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>
            <a:off x="165027" y="9376441"/>
            <a:ext cx="2271814" cy="773772"/>
          </a:xfrm>
          <a:custGeom>
            <a:avLst/>
            <a:gdLst/>
            <a:ahLst/>
            <a:cxnLst/>
            <a:rect l="l" t="t" r="r" b="b"/>
            <a:pathLst>
              <a:path w="2271814" h="773772">
                <a:moveTo>
                  <a:pt x="0" y="0"/>
                </a:moveTo>
                <a:lnTo>
                  <a:pt x="2271814" y="0"/>
                </a:lnTo>
                <a:lnTo>
                  <a:pt x="2271814" y="773771"/>
                </a:lnTo>
                <a:lnTo>
                  <a:pt x="0" y="77377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>
            <a:off x="2576450" y="9436889"/>
            <a:ext cx="4118543" cy="652876"/>
          </a:xfrm>
          <a:custGeom>
            <a:avLst/>
            <a:gdLst/>
            <a:ahLst/>
            <a:cxnLst/>
            <a:rect l="l" t="t" r="r" b="b"/>
            <a:pathLst>
              <a:path w="4118543" h="652876">
                <a:moveTo>
                  <a:pt x="0" y="0"/>
                </a:moveTo>
                <a:lnTo>
                  <a:pt x="4118543" y="0"/>
                </a:lnTo>
                <a:lnTo>
                  <a:pt x="4118543" y="652875"/>
                </a:lnTo>
                <a:lnTo>
                  <a:pt x="0" y="65287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TextBox 10"/>
          <p:cNvSpPr txBox="1"/>
          <p:nvPr/>
        </p:nvSpPr>
        <p:spPr>
          <a:xfrm>
            <a:off x="1340534" y="3434087"/>
            <a:ext cx="15606932" cy="4152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28374" lvl="1" indent="-464187" algn="l">
              <a:lnSpc>
                <a:spcPts val="6622"/>
              </a:lnSpc>
              <a:buFont typeface="Arial"/>
              <a:buChar char="•"/>
            </a:pPr>
            <a:r>
              <a:rPr lang="en-US" sz="43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Today’s camp is the last chance for learners to complete any outstanding year 1 units/professional discussions. </a:t>
            </a:r>
          </a:p>
          <a:p>
            <a:pPr marL="928374" lvl="1" indent="-464187" algn="l">
              <a:lnSpc>
                <a:spcPts val="6622"/>
              </a:lnSpc>
              <a:buFont typeface="Arial"/>
              <a:buChar char="•"/>
            </a:pPr>
            <a:r>
              <a:rPr lang="en-US" sz="43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From here, learners will be </a:t>
            </a:r>
            <a:r>
              <a:rPr lang="en-US" sz="4300" b="1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solo throughout summer. </a:t>
            </a:r>
          </a:p>
          <a:p>
            <a:pPr marL="928374" lvl="1" indent="-464187" algn="l">
              <a:lnSpc>
                <a:spcPts val="6622"/>
              </a:lnSpc>
              <a:buFont typeface="Arial"/>
              <a:buChar char="•"/>
            </a:pPr>
            <a:r>
              <a:rPr lang="en-US" sz="43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Programme designed to support summer competitions/training loads. </a:t>
            </a:r>
          </a:p>
        </p:txBody>
      </p:sp>
      <p:sp>
        <p:nvSpPr>
          <p:cNvPr id="11" name="Freeform 11"/>
          <p:cNvSpPr/>
          <p:nvPr/>
        </p:nvSpPr>
        <p:spPr>
          <a:xfrm>
            <a:off x="6939780" y="9308047"/>
            <a:ext cx="2338659" cy="910559"/>
          </a:xfrm>
          <a:custGeom>
            <a:avLst/>
            <a:gdLst/>
            <a:ahLst/>
            <a:cxnLst/>
            <a:rect l="l" t="t" r="r" b="b"/>
            <a:pathLst>
              <a:path w="2338659" h="910559">
                <a:moveTo>
                  <a:pt x="0" y="0"/>
                </a:moveTo>
                <a:lnTo>
                  <a:pt x="2338659" y="0"/>
                </a:lnTo>
                <a:lnTo>
                  <a:pt x="2338659" y="910559"/>
                </a:lnTo>
                <a:lnTo>
                  <a:pt x="0" y="910559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D1D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7A0787-B407-074C-66D4-6F16E7288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B2AF27A-022F-E83F-F734-A962B2FA7465}"/>
              </a:ext>
            </a:extLst>
          </p:cNvPr>
          <p:cNvGrpSpPr/>
          <p:nvPr/>
        </p:nvGrpSpPr>
        <p:grpSpPr>
          <a:xfrm>
            <a:off x="1028700" y="1056954"/>
            <a:ext cx="16230600" cy="8173092"/>
            <a:chOff x="0" y="0"/>
            <a:chExt cx="4274726" cy="2152584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CC129814-429E-A498-8283-00CDD47ED7CF}"/>
                </a:ext>
              </a:extLst>
            </p:cNvPr>
            <p:cNvSpPr/>
            <p:nvPr/>
          </p:nvSpPr>
          <p:spPr>
            <a:xfrm>
              <a:off x="0" y="0"/>
              <a:ext cx="4274726" cy="2152584"/>
            </a:xfrm>
            <a:custGeom>
              <a:avLst/>
              <a:gdLst/>
              <a:ahLst/>
              <a:cxnLst/>
              <a:rect l="l" t="t" r="r" b="b"/>
              <a:pathLst>
                <a:path w="4274726" h="2152584">
                  <a:moveTo>
                    <a:pt x="7155" y="0"/>
                  </a:moveTo>
                  <a:lnTo>
                    <a:pt x="4267571" y="0"/>
                  </a:lnTo>
                  <a:cubicBezTo>
                    <a:pt x="4271523" y="0"/>
                    <a:pt x="4274726" y="3203"/>
                    <a:pt x="4274726" y="7155"/>
                  </a:cubicBezTo>
                  <a:lnTo>
                    <a:pt x="4274726" y="2145429"/>
                  </a:lnTo>
                  <a:cubicBezTo>
                    <a:pt x="4274726" y="2147327"/>
                    <a:pt x="4273972" y="2149147"/>
                    <a:pt x="4272630" y="2150488"/>
                  </a:cubicBezTo>
                  <a:cubicBezTo>
                    <a:pt x="4271289" y="2151830"/>
                    <a:pt x="4269468" y="2152584"/>
                    <a:pt x="4267571" y="2152584"/>
                  </a:cubicBezTo>
                  <a:lnTo>
                    <a:pt x="7155" y="2152584"/>
                  </a:lnTo>
                  <a:cubicBezTo>
                    <a:pt x="5257" y="2152584"/>
                    <a:pt x="3437" y="2151830"/>
                    <a:pt x="2096" y="2150488"/>
                  </a:cubicBezTo>
                  <a:cubicBezTo>
                    <a:pt x="754" y="2149147"/>
                    <a:pt x="0" y="2147327"/>
                    <a:pt x="0" y="2145429"/>
                  </a:cubicBezTo>
                  <a:lnTo>
                    <a:pt x="0" y="7155"/>
                  </a:lnTo>
                  <a:cubicBezTo>
                    <a:pt x="0" y="5257"/>
                    <a:pt x="754" y="3437"/>
                    <a:pt x="2096" y="2096"/>
                  </a:cubicBezTo>
                  <a:cubicBezTo>
                    <a:pt x="3437" y="754"/>
                    <a:pt x="5257" y="0"/>
                    <a:pt x="7155" y="0"/>
                  </a:cubicBezTo>
                  <a:close/>
                </a:path>
              </a:pathLst>
            </a:custGeom>
            <a:solidFill>
              <a:srgbClr val="FCFFFD"/>
            </a:solidFill>
            <a:ln w="352425" cap="sq">
              <a:solidFill>
                <a:srgbClr val="A1CADA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05F14639-BC8A-AA1B-C663-9CFA59D2A4AD}"/>
                </a:ext>
              </a:extLst>
            </p:cNvPr>
            <p:cNvSpPr txBox="1"/>
            <p:nvPr/>
          </p:nvSpPr>
          <p:spPr>
            <a:xfrm>
              <a:off x="0" y="-38100"/>
              <a:ext cx="4274726" cy="219068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A46E540A-D90F-1454-1B1A-7B3CC37CA322}"/>
              </a:ext>
            </a:extLst>
          </p:cNvPr>
          <p:cNvSpPr txBox="1"/>
          <p:nvPr/>
        </p:nvSpPr>
        <p:spPr>
          <a:xfrm>
            <a:off x="1300934" y="1295463"/>
            <a:ext cx="15606932" cy="16096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128"/>
              </a:lnSpc>
            </a:pPr>
            <a:r>
              <a:rPr lang="en-US" sz="9377" b="1" spc="-637" dirty="0">
                <a:solidFill>
                  <a:srgbClr val="0499B8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Year 1 </a:t>
            </a:r>
            <a:r>
              <a:rPr lang="en-US" sz="9377" b="1" spc="-637" dirty="0" err="1">
                <a:solidFill>
                  <a:srgbClr val="0499B8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DiSE</a:t>
            </a:r>
            <a:r>
              <a:rPr lang="en-US" sz="9377" b="1" spc="-637" dirty="0">
                <a:solidFill>
                  <a:srgbClr val="0499B8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 </a:t>
            </a:r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F8E4676F-A4C1-FD2D-732A-21C045126F76}"/>
              </a:ext>
            </a:extLst>
          </p:cNvPr>
          <p:cNvSpPr/>
          <p:nvPr/>
        </p:nvSpPr>
        <p:spPr>
          <a:xfrm>
            <a:off x="11952202" y="5487633"/>
            <a:ext cx="6335798" cy="4799367"/>
          </a:xfrm>
          <a:custGeom>
            <a:avLst/>
            <a:gdLst/>
            <a:ahLst/>
            <a:cxnLst/>
            <a:rect l="l" t="t" r="r" b="b"/>
            <a:pathLst>
              <a:path w="6335798" h="4799367">
                <a:moveTo>
                  <a:pt x="0" y="0"/>
                </a:moveTo>
                <a:lnTo>
                  <a:pt x="6335798" y="0"/>
                </a:lnTo>
                <a:lnTo>
                  <a:pt x="6335798" y="4799367"/>
                </a:lnTo>
                <a:lnTo>
                  <a:pt x="0" y="479936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0281BB9F-EA55-E1F6-CA34-1E8F762F7C37}"/>
              </a:ext>
            </a:extLst>
          </p:cNvPr>
          <p:cNvSpPr/>
          <p:nvPr/>
        </p:nvSpPr>
        <p:spPr>
          <a:xfrm flipH="1" flipV="1">
            <a:off x="28825" y="0"/>
            <a:ext cx="6335798" cy="4799367"/>
          </a:xfrm>
          <a:custGeom>
            <a:avLst/>
            <a:gdLst/>
            <a:ahLst/>
            <a:cxnLst/>
            <a:rect l="l" t="t" r="r" b="b"/>
            <a:pathLst>
              <a:path w="6335798" h="4799367">
                <a:moveTo>
                  <a:pt x="6335799" y="4799367"/>
                </a:moveTo>
                <a:lnTo>
                  <a:pt x="0" y="4799367"/>
                </a:lnTo>
                <a:lnTo>
                  <a:pt x="0" y="0"/>
                </a:lnTo>
                <a:lnTo>
                  <a:pt x="6335799" y="0"/>
                </a:lnTo>
                <a:lnTo>
                  <a:pt x="6335799" y="4799367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A7AF7820-B3DE-E5B7-5AF1-527FF23F73FC}"/>
              </a:ext>
            </a:extLst>
          </p:cNvPr>
          <p:cNvSpPr/>
          <p:nvPr/>
        </p:nvSpPr>
        <p:spPr>
          <a:xfrm>
            <a:off x="165027" y="9376441"/>
            <a:ext cx="2271814" cy="773772"/>
          </a:xfrm>
          <a:custGeom>
            <a:avLst/>
            <a:gdLst/>
            <a:ahLst/>
            <a:cxnLst/>
            <a:rect l="l" t="t" r="r" b="b"/>
            <a:pathLst>
              <a:path w="2271814" h="773772">
                <a:moveTo>
                  <a:pt x="0" y="0"/>
                </a:moveTo>
                <a:lnTo>
                  <a:pt x="2271814" y="0"/>
                </a:lnTo>
                <a:lnTo>
                  <a:pt x="2271814" y="773771"/>
                </a:lnTo>
                <a:lnTo>
                  <a:pt x="0" y="77377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DC269764-54EA-8A96-33B4-9BDD1CF78C3B}"/>
              </a:ext>
            </a:extLst>
          </p:cNvPr>
          <p:cNvSpPr/>
          <p:nvPr/>
        </p:nvSpPr>
        <p:spPr>
          <a:xfrm>
            <a:off x="2576450" y="9436889"/>
            <a:ext cx="4118543" cy="652876"/>
          </a:xfrm>
          <a:custGeom>
            <a:avLst/>
            <a:gdLst/>
            <a:ahLst/>
            <a:cxnLst/>
            <a:rect l="l" t="t" r="r" b="b"/>
            <a:pathLst>
              <a:path w="4118543" h="652876">
                <a:moveTo>
                  <a:pt x="0" y="0"/>
                </a:moveTo>
                <a:lnTo>
                  <a:pt x="4118543" y="0"/>
                </a:lnTo>
                <a:lnTo>
                  <a:pt x="4118543" y="652875"/>
                </a:lnTo>
                <a:lnTo>
                  <a:pt x="0" y="65287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206D1AD8-DD38-3563-EDD2-9C3BDDFD7A3F}"/>
              </a:ext>
            </a:extLst>
          </p:cNvPr>
          <p:cNvSpPr txBox="1"/>
          <p:nvPr/>
        </p:nvSpPr>
        <p:spPr>
          <a:xfrm>
            <a:off x="1219200" y="2647577"/>
            <a:ext cx="15849600" cy="28684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921387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The following content </a:t>
            </a:r>
            <a:r>
              <a:rPr lang="en-US" sz="3200" b="1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should </a:t>
            </a:r>
            <a:r>
              <a:rPr lang="en-US" sz="32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be completed by each learner before the summer break. </a:t>
            </a:r>
          </a:p>
          <a:p>
            <a:pPr marL="921387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IAPs are individual athlete plans which are completed as part of their progress reviews. </a:t>
            </a:r>
          </a:p>
          <a:p>
            <a:pPr marL="921387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Learners wo are noted as a concern, will be listed as ‘</a:t>
            </a:r>
            <a:r>
              <a:rPr lang="en-US" sz="3200" b="1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at risk’ </a:t>
            </a:r>
            <a:r>
              <a:rPr lang="en-US" sz="32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and parents/guardians will be contacted post camp.</a:t>
            </a: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927A2571-C32A-77E2-7C1D-F4F250271EF6}"/>
              </a:ext>
            </a:extLst>
          </p:cNvPr>
          <p:cNvSpPr/>
          <p:nvPr/>
        </p:nvSpPr>
        <p:spPr>
          <a:xfrm>
            <a:off x="6939780" y="9308047"/>
            <a:ext cx="2338659" cy="910559"/>
          </a:xfrm>
          <a:custGeom>
            <a:avLst/>
            <a:gdLst/>
            <a:ahLst/>
            <a:cxnLst/>
            <a:rect l="l" t="t" r="r" b="b"/>
            <a:pathLst>
              <a:path w="2338659" h="910559">
                <a:moveTo>
                  <a:pt x="0" y="0"/>
                </a:moveTo>
                <a:lnTo>
                  <a:pt x="2338659" y="0"/>
                </a:lnTo>
                <a:lnTo>
                  <a:pt x="2338659" y="910559"/>
                </a:lnTo>
                <a:lnTo>
                  <a:pt x="0" y="910559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233894A-28EF-CA7A-7AA9-2C58FEE2D7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095731"/>
              </p:ext>
            </p:extLst>
          </p:nvPr>
        </p:nvGraphicFramePr>
        <p:xfrm>
          <a:off x="1491919" y="5818570"/>
          <a:ext cx="75438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>
                  <a:extLst>
                    <a:ext uri="{9D8B030D-6E8A-4147-A177-3AD203B41FA5}">
                      <a16:colId xmlns:a16="http://schemas.microsoft.com/office/drawing/2014/main" val="2129321018"/>
                    </a:ext>
                  </a:extLst>
                </a:gridCol>
                <a:gridCol w="3771900">
                  <a:extLst>
                    <a:ext uri="{9D8B030D-6E8A-4147-A177-3AD203B41FA5}">
                      <a16:colId xmlns:a16="http://schemas.microsoft.com/office/drawing/2014/main" val="276125049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Assignments</a:t>
                      </a:r>
                    </a:p>
                  </a:txBody>
                  <a:tcPr>
                    <a:solidFill>
                      <a:srgbClr val="0499B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>
                        <a:latin typeface="Quicksand" panose="020B0604020202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195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The Talent Pathway </a:t>
                      </a:r>
                    </a:p>
                  </a:txBody>
                  <a:tcPr>
                    <a:solidFill>
                      <a:srgbClr val="A1C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Athlete mindset </a:t>
                      </a:r>
                    </a:p>
                  </a:txBody>
                  <a:tcPr>
                    <a:solidFill>
                      <a:srgbClr val="A1C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260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Injuries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Dual Career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694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Health &amp; Safety 1</a:t>
                      </a:r>
                    </a:p>
                  </a:txBody>
                  <a:tcPr>
                    <a:solidFill>
                      <a:srgbClr val="A1C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Managing Money </a:t>
                      </a:r>
                    </a:p>
                  </a:txBody>
                  <a:tcPr>
                    <a:solidFill>
                      <a:srgbClr val="A1C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937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Safeguarding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Being Organised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05921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Eating for success </a:t>
                      </a:r>
                    </a:p>
                  </a:txBody>
                  <a:tcPr>
                    <a:solidFill>
                      <a:srgbClr val="A1C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Social Media </a:t>
                      </a:r>
                    </a:p>
                  </a:txBody>
                  <a:tcPr>
                    <a:solidFill>
                      <a:srgbClr val="A1C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056927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72A920D0-03C1-178C-5659-0C1716CE9A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67916"/>
              </p:ext>
            </p:extLst>
          </p:nvPr>
        </p:nvGraphicFramePr>
        <p:xfrm>
          <a:off x="9276167" y="5765311"/>
          <a:ext cx="7272372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186">
                  <a:extLst>
                    <a:ext uri="{9D8B030D-6E8A-4147-A177-3AD203B41FA5}">
                      <a16:colId xmlns:a16="http://schemas.microsoft.com/office/drawing/2014/main" val="2129321018"/>
                    </a:ext>
                  </a:extLst>
                </a:gridCol>
                <a:gridCol w="3636186">
                  <a:extLst>
                    <a:ext uri="{9D8B030D-6E8A-4147-A177-3AD203B41FA5}">
                      <a16:colId xmlns:a16="http://schemas.microsoft.com/office/drawing/2014/main" val="276125049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Professional Discussions &amp; IAPs </a:t>
                      </a:r>
                    </a:p>
                  </a:txBody>
                  <a:tcPr>
                    <a:solidFill>
                      <a:srgbClr val="0499B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>
                        <a:latin typeface="Quicksand" panose="020B0604020202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195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Health &amp; Safety 1 </a:t>
                      </a:r>
                    </a:p>
                  </a:txBody>
                  <a:tcPr>
                    <a:solidFill>
                      <a:srgbClr val="A1C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Clean Sport </a:t>
                      </a:r>
                    </a:p>
                  </a:txBody>
                  <a:tcPr>
                    <a:solidFill>
                      <a:srgbClr val="A1C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260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Injuries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The Talent Pathway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694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Safeguarding </a:t>
                      </a:r>
                    </a:p>
                  </a:txBody>
                  <a:tcPr>
                    <a:solidFill>
                      <a:srgbClr val="A1CA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Dual Career</a:t>
                      </a:r>
                    </a:p>
                  </a:txBody>
                  <a:tcPr>
                    <a:solidFill>
                      <a:srgbClr val="A1C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937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Managing Money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Being Organised 1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05921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1164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D1D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5A3053-F1E9-69DE-4ABD-715A53EFF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0B4B543-F4B5-8F02-AB9B-ACB69E21915C}"/>
              </a:ext>
            </a:extLst>
          </p:cNvPr>
          <p:cNvGrpSpPr/>
          <p:nvPr/>
        </p:nvGrpSpPr>
        <p:grpSpPr>
          <a:xfrm>
            <a:off x="1028700" y="1085208"/>
            <a:ext cx="16230600" cy="8173092"/>
            <a:chOff x="0" y="0"/>
            <a:chExt cx="4274726" cy="2152584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92D1A2E6-3224-3055-44B2-73D1891486A4}"/>
                </a:ext>
              </a:extLst>
            </p:cNvPr>
            <p:cNvSpPr/>
            <p:nvPr/>
          </p:nvSpPr>
          <p:spPr>
            <a:xfrm>
              <a:off x="0" y="0"/>
              <a:ext cx="4274726" cy="2152584"/>
            </a:xfrm>
            <a:custGeom>
              <a:avLst/>
              <a:gdLst/>
              <a:ahLst/>
              <a:cxnLst/>
              <a:rect l="l" t="t" r="r" b="b"/>
              <a:pathLst>
                <a:path w="4274726" h="2152584">
                  <a:moveTo>
                    <a:pt x="7155" y="0"/>
                  </a:moveTo>
                  <a:lnTo>
                    <a:pt x="4267571" y="0"/>
                  </a:lnTo>
                  <a:cubicBezTo>
                    <a:pt x="4271523" y="0"/>
                    <a:pt x="4274726" y="3203"/>
                    <a:pt x="4274726" y="7155"/>
                  </a:cubicBezTo>
                  <a:lnTo>
                    <a:pt x="4274726" y="2145429"/>
                  </a:lnTo>
                  <a:cubicBezTo>
                    <a:pt x="4274726" y="2147327"/>
                    <a:pt x="4273972" y="2149147"/>
                    <a:pt x="4272630" y="2150488"/>
                  </a:cubicBezTo>
                  <a:cubicBezTo>
                    <a:pt x="4271289" y="2151830"/>
                    <a:pt x="4269468" y="2152584"/>
                    <a:pt x="4267571" y="2152584"/>
                  </a:cubicBezTo>
                  <a:lnTo>
                    <a:pt x="7155" y="2152584"/>
                  </a:lnTo>
                  <a:cubicBezTo>
                    <a:pt x="5257" y="2152584"/>
                    <a:pt x="3437" y="2151830"/>
                    <a:pt x="2096" y="2150488"/>
                  </a:cubicBezTo>
                  <a:cubicBezTo>
                    <a:pt x="754" y="2149147"/>
                    <a:pt x="0" y="2147327"/>
                    <a:pt x="0" y="2145429"/>
                  </a:cubicBezTo>
                  <a:lnTo>
                    <a:pt x="0" y="7155"/>
                  </a:lnTo>
                  <a:cubicBezTo>
                    <a:pt x="0" y="5257"/>
                    <a:pt x="754" y="3437"/>
                    <a:pt x="2096" y="2096"/>
                  </a:cubicBezTo>
                  <a:cubicBezTo>
                    <a:pt x="3437" y="754"/>
                    <a:pt x="5257" y="0"/>
                    <a:pt x="7155" y="0"/>
                  </a:cubicBezTo>
                  <a:close/>
                </a:path>
              </a:pathLst>
            </a:custGeom>
            <a:solidFill>
              <a:srgbClr val="FCFFFD"/>
            </a:solidFill>
            <a:ln w="352425" cap="sq">
              <a:solidFill>
                <a:srgbClr val="A1CADA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66B60C54-A1E2-63A3-B659-F0DCE67AC73C}"/>
                </a:ext>
              </a:extLst>
            </p:cNvPr>
            <p:cNvSpPr txBox="1"/>
            <p:nvPr/>
          </p:nvSpPr>
          <p:spPr>
            <a:xfrm>
              <a:off x="0" y="-38100"/>
              <a:ext cx="4274726" cy="219068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9A10A6DE-3785-D0A2-5215-5ED949B360C9}"/>
              </a:ext>
            </a:extLst>
          </p:cNvPr>
          <p:cNvSpPr txBox="1"/>
          <p:nvPr/>
        </p:nvSpPr>
        <p:spPr>
          <a:xfrm>
            <a:off x="1300934" y="1504367"/>
            <a:ext cx="15606932" cy="16096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128"/>
              </a:lnSpc>
            </a:pPr>
            <a:r>
              <a:rPr lang="en-US" sz="9377" b="1" spc="-637" dirty="0">
                <a:solidFill>
                  <a:srgbClr val="0499B8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Year 2 </a:t>
            </a:r>
            <a:r>
              <a:rPr lang="en-US" sz="9377" b="1" spc="-637" dirty="0" err="1">
                <a:solidFill>
                  <a:srgbClr val="0499B8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DiSE</a:t>
            </a:r>
            <a:r>
              <a:rPr lang="en-US" sz="9377" b="1" spc="-637" dirty="0">
                <a:solidFill>
                  <a:srgbClr val="0499B8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 </a:t>
            </a:r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C6B8B9E7-DB94-AC28-3C2D-58F33D7B3FBA}"/>
              </a:ext>
            </a:extLst>
          </p:cNvPr>
          <p:cNvSpPr/>
          <p:nvPr/>
        </p:nvSpPr>
        <p:spPr>
          <a:xfrm>
            <a:off x="11952202" y="5487633"/>
            <a:ext cx="6335798" cy="4799367"/>
          </a:xfrm>
          <a:custGeom>
            <a:avLst/>
            <a:gdLst/>
            <a:ahLst/>
            <a:cxnLst/>
            <a:rect l="l" t="t" r="r" b="b"/>
            <a:pathLst>
              <a:path w="6335798" h="4799367">
                <a:moveTo>
                  <a:pt x="0" y="0"/>
                </a:moveTo>
                <a:lnTo>
                  <a:pt x="6335798" y="0"/>
                </a:lnTo>
                <a:lnTo>
                  <a:pt x="6335798" y="4799367"/>
                </a:lnTo>
                <a:lnTo>
                  <a:pt x="0" y="479936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08C0EA9F-9B93-5163-9845-E4FDE503BA75}"/>
              </a:ext>
            </a:extLst>
          </p:cNvPr>
          <p:cNvSpPr/>
          <p:nvPr/>
        </p:nvSpPr>
        <p:spPr>
          <a:xfrm flipH="1" flipV="1">
            <a:off x="28825" y="0"/>
            <a:ext cx="6335798" cy="4799367"/>
          </a:xfrm>
          <a:custGeom>
            <a:avLst/>
            <a:gdLst/>
            <a:ahLst/>
            <a:cxnLst/>
            <a:rect l="l" t="t" r="r" b="b"/>
            <a:pathLst>
              <a:path w="6335798" h="4799367">
                <a:moveTo>
                  <a:pt x="6335799" y="4799367"/>
                </a:moveTo>
                <a:lnTo>
                  <a:pt x="0" y="4799367"/>
                </a:lnTo>
                <a:lnTo>
                  <a:pt x="0" y="0"/>
                </a:lnTo>
                <a:lnTo>
                  <a:pt x="6335799" y="0"/>
                </a:lnTo>
                <a:lnTo>
                  <a:pt x="6335799" y="4799367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7273810C-D489-4A6F-0EB6-5ED26F7A433D}"/>
              </a:ext>
            </a:extLst>
          </p:cNvPr>
          <p:cNvSpPr/>
          <p:nvPr/>
        </p:nvSpPr>
        <p:spPr>
          <a:xfrm>
            <a:off x="165027" y="9376441"/>
            <a:ext cx="2271814" cy="773772"/>
          </a:xfrm>
          <a:custGeom>
            <a:avLst/>
            <a:gdLst/>
            <a:ahLst/>
            <a:cxnLst/>
            <a:rect l="l" t="t" r="r" b="b"/>
            <a:pathLst>
              <a:path w="2271814" h="773772">
                <a:moveTo>
                  <a:pt x="0" y="0"/>
                </a:moveTo>
                <a:lnTo>
                  <a:pt x="2271814" y="0"/>
                </a:lnTo>
                <a:lnTo>
                  <a:pt x="2271814" y="773771"/>
                </a:lnTo>
                <a:lnTo>
                  <a:pt x="0" y="77377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C4DE4101-1977-1891-6674-175D8B55D654}"/>
              </a:ext>
            </a:extLst>
          </p:cNvPr>
          <p:cNvSpPr/>
          <p:nvPr/>
        </p:nvSpPr>
        <p:spPr>
          <a:xfrm>
            <a:off x="2576450" y="9436889"/>
            <a:ext cx="4118543" cy="652876"/>
          </a:xfrm>
          <a:custGeom>
            <a:avLst/>
            <a:gdLst/>
            <a:ahLst/>
            <a:cxnLst/>
            <a:rect l="l" t="t" r="r" b="b"/>
            <a:pathLst>
              <a:path w="4118543" h="652876">
                <a:moveTo>
                  <a:pt x="0" y="0"/>
                </a:moveTo>
                <a:lnTo>
                  <a:pt x="4118543" y="0"/>
                </a:lnTo>
                <a:lnTo>
                  <a:pt x="4118543" y="652875"/>
                </a:lnTo>
                <a:lnTo>
                  <a:pt x="0" y="65287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63166C6F-2D3F-0B63-4EF2-DED5BE211630}"/>
              </a:ext>
            </a:extLst>
          </p:cNvPr>
          <p:cNvSpPr txBox="1"/>
          <p:nvPr/>
        </p:nvSpPr>
        <p:spPr>
          <a:xfrm>
            <a:off x="1340534" y="3434087"/>
            <a:ext cx="15606932" cy="1613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28374" lvl="1" indent="-464187" algn="l">
              <a:lnSpc>
                <a:spcPts val="6622"/>
              </a:lnSpc>
              <a:buFont typeface="Arial"/>
              <a:buChar char="•"/>
            </a:pPr>
            <a:r>
              <a:rPr lang="en-US" sz="43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The following units/elements are to be completed in year 2. </a:t>
            </a:r>
          </a:p>
          <a:p>
            <a:pPr marL="928374" lvl="1" indent="-464187" algn="l">
              <a:lnSpc>
                <a:spcPts val="6622"/>
              </a:lnSpc>
              <a:buFont typeface="Arial"/>
              <a:buChar char="•"/>
            </a:pPr>
            <a:r>
              <a:rPr lang="en-US" sz="43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Front loaded</a:t>
            </a: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93A12870-E516-D9D3-491E-B64E3940296D}"/>
              </a:ext>
            </a:extLst>
          </p:cNvPr>
          <p:cNvSpPr/>
          <p:nvPr/>
        </p:nvSpPr>
        <p:spPr>
          <a:xfrm>
            <a:off x="6939780" y="9308047"/>
            <a:ext cx="2338659" cy="910559"/>
          </a:xfrm>
          <a:custGeom>
            <a:avLst/>
            <a:gdLst/>
            <a:ahLst/>
            <a:cxnLst/>
            <a:rect l="l" t="t" r="r" b="b"/>
            <a:pathLst>
              <a:path w="2338659" h="910559">
                <a:moveTo>
                  <a:pt x="0" y="0"/>
                </a:moveTo>
                <a:lnTo>
                  <a:pt x="2338659" y="0"/>
                </a:lnTo>
                <a:lnTo>
                  <a:pt x="2338659" y="910559"/>
                </a:lnTo>
                <a:lnTo>
                  <a:pt x="0" y="910559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8BF1444-AFC4-83AA-2A8A-5154A6A909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034677"/>
              </p:ext>
            </p:extLst>
          </p:nvPr>
        </p:nvGraphicFramePr>
        <p:xfrm>
          <a:off x="3791170" y="5461395"/>
          <a:ext cx="4549434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9434">
                  <a:extLst>
                    <a:ext uri="{9D8B030D-6E8A-4147-A177-3AD203B41FA5}">
                      <a16:colId xmlns:a16="http://schemas.microsoft.com/office/drawing/2014/main" val="21293210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Assignments</a:t>
                      </a:r>
                    </a:p>
                  </a:txBody>
                  <a:tcPr>
                    <a:solidFill>
                      <a:srgbClr val="049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8195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Dealing with the media 1</a:t>
                      </a:r>
                    </a:p>
                  </a:txBody>
                  <a:tcPr>
                    <a:solidFill>
                      <a:srgbClr val="A1C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260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Dealing with the media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694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Health &amp; Safety 2</a:t>
                      </a:r>
                    </a:p>
                  </a:txBody>
                  <a:tcPr>
                    <a:solidFill>
                      <a:srgbClr val="A1C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937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Mental health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0592129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4A7E8C6C-B8D5-5A4D-D23B-00ED9D201C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485914"/>
              </p:ext>
            </p:extLst>
          </p:nvPr>
        </p:nvGraphicFramePr>
        <p:xfrm>
          <a:off x="9144000" y="5431171"/>
          <a:ext cx="535283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2830">
                  <a:extLst>
                    <a:ext uri="{9D8B030D-6E8A-4147-A177-3AD203B41FA5}">
                      <a16:colId xmlns:a16="http://schemas.microsoft.com/office/drawing/2014/main" val="21293210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Professional discussions &amp; IAPs</a:t>
                      </a:r>
                    </a:p>
                  </a:txBody>
                  <a:tcPr>
                    <a:solidFill>
                      <a:srgbClr val="049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8195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Health &amp; Safety 2</a:t>
                      </a:r>
                    </a:p>
                  </a:txBody>
                  <a:tcPr>
                    <a:solidFill>
                      <a:srgbClr val="A1C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260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Being Organised 2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694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Dealing with the media </a:t>
                      </a:r>
                    </a:p>
                  </a:txBody>
                  <a:tcPr>
                    <a:solidFill>
                      <a:srgbClr val="A1C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937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Quicksand" panose="020B0604020202020204" charset="0"/>
                        </a:rPr>
                        <a:t>Mental Health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05921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7119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D1D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2F0814-2302-4089-23DF-D49022E66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8EB7BDC-8D3D-4BC5-BC67-0A30CDDC4036}"/>
              </a:ext>
            </a:extLst>
          </p:cNvPr>
          <p:cNvGrpSpPr/>
          <p:nvPr/>
        </p:nvGrpSpPr>
        <p:grpSpPr>
          <a:xfrm>
            <a:off x="1028700" y="1085208"/>
            <a:ext cx="16230600" cy="8173092"/>
            <a:chOff x="0" y="0"/>
            <a:chExt cx="4274726" cy="2152584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23870B2F-00E7-2CD7-F522-1290D5C2BDBC}"/>
                </a:ext>
              </a:extLst>
            </p:cNvPr>
            <p:cNvSpPr/>
            <p:nvPr/>
          </p:nvSpPr>
          <p:spPr>
            <a:xfrm>
              <a:off x="0" y="0"/>
              <a:ext cx="4274726" cy="2152584"/>
            </a:xfrm>
            <a:custGeom>
              <a:avLst/>
              <a:gdLst/>
              <a:ahLst/>
              <a:cxnLst/>
              <a:rect l="l" t="t" r="r" b="b"/>
              <a:pathLst>
                <a:path w="4274726" h="2152584">
                  <a:moveTo>
                    <a:pt x="7155" y="0"/>
                  </a:moveTo>
                  <a:lnTo>
                    <a:pt x="4267571" y="0"/>
                  </a:lnTo>
                  <a:cubicBezTo>
                    <a:pt x="4271523" y="0"/>
                    <a:pt x="4274726" y="3203"/>
                    <a:pt x="4274726" y="7155"/>
                  </a:cubicBezTo>
                  <a:lnTo>
                    <a:pt x="4274726" y="2145429"/>
                  </a:lnTo>
                  <a:cubicBezTo>
                    <a:pt x="4274726" y="2147327"/>
                    <a:pt x="4273972" y="2149147"/>
                    <a:pt x="4272630" y="2150488"/>
                  </a:cubicBezTo>
                  <a:cubicBezTo>
                    <a:pt x="4271289" y="2151830"/>
                    <a:pt x="4269468" y="2152584"/>
                    <a:pt x="4267571" y="2152584"/>
                  </a:cubicBezTo>
                  <a:lnTo>
                    <a:pt x="7155" y="2152584"/>
                  </a:lnTo>
                  <a:cubicBezTo>
                    <a:pt x="5257" y="2152584"/>
                    <a:pt x="3437" y="2151830"/>
                    <a:pt x="2096" y="2150488"/>
                  </a:cubicBezTo>
                  <a:cubicBezTo>
                    <a:pt x="754" y="2149147"/>
                    <a:pt x="0" y="2147327"/>
                    <a:pt x="0" y="2145429"/>
                  </a:cubicBezTo>
                  <a:lnTo>
                    <a:pt x="0" y="7155"/>
                  </a:lnTo>
                  <a:cubicBezTo>
                    <a:pt x="0" y="5257"/>
                    <a:pt x="754" y="3437"/>
                    <a:pt x="2096" y="2096"/>
                  </a:cubicBezTo>
                  <a:cubicBezTo>
                    <a:pt x="3437" y="754"/>
                    <a:pt x="5257" y="0"/>
                    <a:pt x="7155" y="0"/>
                  </a:cubicBezTo>
                  <a:close/>
                </a:path>
              </a:pathLst>
            </a:custGeom>
            <a:solidFill>
              <a:srgbClr val="FCFFFD"/>
            </a:solidFill>
            <a:ln w="352425" cap="sq">
              <a:solidFill>
                <a:srgbClr val="A1CADA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12ED8D04-A2D2-B6AA-626C-BAF86FF6E9A5}"/>
                </a:ext>
              </a:extLst>
            </p:cNvPr>
            <p:cNvSpPr txBox="1"/>
            <p:nvPr/>
          </p:nvSpPr>
          <p:spPr>
            <a:xfrm>
              <a:off x="0" y="-38100"/>
              <a:ext cx="4274726" cy="219068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3249CB9A-CCEF-19D5-008B-35B0DF3C0066}"/>
              </a:ext>
            </a:extLst>
          </p:cNvPr>
          <p:cNvSpPr txBox="1"/>
          <p:nvPr/>
        </p:nvSpPr>
        <p:spPr>
          <a:xfrm>
            <a:off x="1300934" y="1504367"/>
            <a:ext cx="15606932" cy="16096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128"/>
              </a:lnSpc>
            </a:pPr>
            <a:r>
              <a:rPr lang="en-US" sz="9377" b="1" spc="-637" dirty="0">
                <a:solidFill>
                  <a:srgbClr val="0499B8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Skill development &amp; UCAS </a:t>
            </a:r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A39E7C8E-9F2A-F2E1-924E-C8E4A4F42A63}"/>
              </a:ext>
            </a:extLst>
          </p:cNvPr>
          <p:cNvSpPr/>
          <p:nvPr/>
        </p:nvSpPr>
        <p:spPr>
          <a:xfrm>
            <a:off x="11952202" y="5487633"/>
            <a:ext cx="6335798" cy="4799367"/>
          </a:xfrm>
          <a:custGeom>
            <a:avLst/>
            <a:gdLst/>
            <a:ahLst/>
            <a:cxnLst/>
            <a:rect l="l" t="t" r="r" b="b"/>
            <a:pathLst>
              <a:path w="6335798" h="4799367">
                <a:moveTo>
                  <a:pt x="0" y="0"/>
                </a:moveTo>
                <a:lnTo>
                  <a:pt x="6335798" y="0"/>
                </a:lnTo>
                <a:lnTo>
                  <a:pt x="6335798" y="4799367"/>
                </a:lnTo>
                <a:lnTo>
                  <a:pt x="0" y="479936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D559ABF6-D757-C530-9289-7D09EBA98F91}"/>
              </a:ext>
            </a:extLst>
          </p:cNvPr>
          <p:cNvSpPr/>
          <p:nvPr/>
        </p:nvSpPr>
        <p:spPr>
          <a:xfrm flipH="1" flipV="1">
            <a:off x="28825" y="0"/>
            <a:ext cx="6335798" cy="4799367"/>
          </a:xfrm>
          <a:custGeom>
            <a:avLst/>
            <a:gdLst/>
            <a:ahLst/>
            <a:cxnLst/>
            <a:rect l="l" t="t" r="r" b="b"/>
            <a:pathLst>
              <a:path w="6335798" h="4799367">
                <a:moveTo>
                  <a:pt x="6335799" y="4799367"/>
                </a:moveTo>
                <a:lnTo>
                  <a:pt x="0" y="4799367"/>
                </a:lnTo>
                <a:lnTo>
                  <a:pt x="0" y="0"/>
                </a:lnTo>
                <a:lnTo>
                  <a:pt x="6335799" y="0"/>
                </a:lnTo>
                <a:lnTo>
                  <a:pt x="6335799" y="4799367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C8417A11-6A63-B76B-16B5-0A8A3AD6B9EF}"/>
              </a:ext>
            </a:extLst>
          </p:cNvPr>
          <p:cNvSpPr/>
          <p:nvPr/>
        </p:nvSpPr>
        <p:spPr>
          <a:xfrm>
            <a:off x="165027" y="9376441"/>
            <a:ext cx="2271814" cy="773772"/>
          </a:xfrm>
          <a:custGeom>
            <a:avLst/>
            <a:gdLst/>
            <a:ahLst/>
            <a:cxnLst/>
            <a:rect l="l" t="t" r="r" b="b"/>
            <a:pathLst>
              <a:path w="2271814" h="773772">
                <a:moveTo>
                  <a:pt x="0" y="0"/>
                </a:moveTo>
                <a:lnTo>
                  <a:pt x="2271814" y="0"/>
                </a:lnTo>
                <a:lnTo>
                  <a:pt x="2271814" y="773771"/>
                </a:lnTo>
                <a:lnTo>
                  <a:pt x="0" y="77377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343D214E-60A6-F424-0810-F30DA72C0504}"/>
              </a:ext>
            </a:extLst>
          </p:cNvPr>
          <p:cNvSpPr/>
          <p:nvPr/>
        </p:nvSpPr>
        <p:spPr>
          <a:xfrm>
            <a:off x="2576450" y="9436889"/>
            <a:ext cx="4118543" cy="652876"/>
          </a:xfrm>
          <a:custGeom>
            <a:avLst/>
            <a:gdLst/>
            <a:ahLst/>
            <a:cxnLst/>
            <a:rect l="l" t="t" r="r" b="b"/>
            <a:pathLst>
              <a:path w="4118543" h="652876">
                <a:moveTo>
                  <a:pt x="0" y="0"/>
                </a:moveTo>
                <a:lnTo>
                  <a:pt x="4118543" y="0"/>
                </a:lnTo>
                <a:lnTo>
                  <a:pt x="4118543" y="652875"/>
                </a:lnTo>
                <a:lnTo>
                  <a:pt x="0" y="65287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5A62075B-6546-2208-66A5-3239326A576B}"/>
              </a:ext>
            </a:extLst>
          </p:cNvPr>
          <p:cNvSpPr txBox="1"/>
          <p:nvPr/>
        </p:nvSpPr>
        <p:spPr>
          <a:xfrm>
            <a:off x="1340534" y="3434087"/>
            <a:ext cx="15606932" cy="49990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28374" lvl="1" indent="-464187" algn="l">
              <a:lnSpc>
                <a:spcPts val="6622"/>
              </a:lnSpc>
              <a:buFont typeface="Arial"/>
              <a:buChar char="•"/>
            </a:pPr>
            <a:r>
              <a:rPr lang="en-US" sz="3600" spc="-292" dirty="0" err="1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DiSE</a:t>
            </a:r>
            <a:r>
              <a:rPr lang="en-US" sz="36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 not only carries numerical UCAS points, but skills and behaviors that learners will develop as part of their dual-career. </a:t>
            </a:r>
          </a:p>
          <a:p>
            <a:pPr marL="928374" lvl="1" indent="-464187" algn="l">
              <a:lnSpc>
                <a:spcPts val="6622"/>
              </a:lnSpc>
              <a:buFont typeface="Arial"/>
              <a:buChar char="•"/>
            </a:pPr>
            <a:r>
              <a:rPr lang="en-US" sz="36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Over summer, we will develop a piece of work around how to best embed </a:t>
            </a:r>
            <a:r>
              <a:rPr lang="en-US" sz="3600" spc="-292" dirty="0" err="1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DiSE</a:t>
            </a:r>
            <a:r>
              <a:rPr lang="en-US" sz="36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 into personal statements. This will be shared in September 2026. </a:t>
            </a:r>
          </a:p>
          <a:p>
            <a:pPr marL="928374" lvl="1" indent="-464187" algn="l">
              <a:lnSpc>
                <a:spcPts val="6622"/>
              </a:lnSpc>
              <a:buFont typeface="Arial"/>
              <a:buChar char="•"/>
            </a:pPr>
            <a:r>
              <a:rPr lang="en-US" sz="36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How to add </a:t>
            </a:r>
            <a:r>
              <a:rPr lang="en-US" sz="3600" spc="-292" dirty="0" err="1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DiSE</a:t>
            </a:r>
            <a:r>
              <a:rPr lang="en-US" sz="36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 to UCAS applications PDF – shared in September 2026. </a:t>
            </a:r>
          </a:p>
          <a:p>
            <a:pPr marL="928374" lvl="1" indent="-464187" algn="l">
              <a:lnSpc>
                <a:spcPts val="6622"/>
              </a:lnSpc>
              <a:buFont typeface="Arial"/>
              <a:buChar char="•"/>
            </a:pPr>
            <a:r>
              <a:rPr lang="en-US" sz="36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Don’t forget to add </a:t>
            </a:r>
            <a:r>
              <a:rPr lang="en-US" sz="3600" spc="-292" dirty="0" err="1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DiSE</a:t>
            </a:r>
            <a:r>
              <a:rPr lang="en-US" sz="36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 onto UCAS applications, regardless of the value. </a:t>
            </a:r>
            <a:endParaRPr lang="en-US" sz="4300" spc="-292" dirty="0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804B066B-9C63-2B19-623B-9CB2F567508C}"/>
              </a:ext>
            </a:extLst>
          </p:cNvPr>
          <p:cNvSpPr/>
          <p:nvPr/>
        </p:nvSpPr>
        <p:spPr>
          <a:xfrm>
            <a:off x="6939780" y="9308047"/>
            <a:ext cx="2338659" cy="910559"/>
          </a:xfrm>
          <a:custGeom>
            <a:avLst/>
            <a:gdLst/>
            <a:ahLst/>
            <a:cxnLst/>
            <a:rect l="l" t="t" r="r" b="b"/>
            <a:pathLst>
              <a:path w="2338659" h="910559">
                <a:moveTo>
                  <a:pt x="0" y="0"/>
                </a:moveTo>
                <a:lnTo>
                  <a:pt x="2338659" y="0"/>
                </a:lnTo>
                <a:lnTo>
                  <a:pt x="2338659" y="910559"/>
                </a:lnTo>
                <a:lnTo>
                  <a:pt x="0" y="910559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548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D1D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E35FF5-D3E4-8703-CEA2-C3D12E39B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6F06A1A-C8B4-F5FA-CE7F-8C8C9CC5B8F3}"/>
              </a:ext>
            </a:extLst>
          </p:cNvPr>
          <p:cNvGrpSpPr/>
          <p:nvPr/>
        </p:nvGrpSpPr>
        <p:grpSpPr>
          <a:xfrm>
            <a:off x="1028700" y="1085208"/>
            <a:ext cx="16230600" cy="8173092"/>
            <a:chOff x="0" y="0"/>
            <a:chExt cx="4274726" cy="2152584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12C7B75A-B9F6-95EE-4F4F-97A63CD3C3A3}"/>
                </a:ext>
              </a:extLst>
            </p:cNvPr>
            <p:cNvSpPr/>
            <p:nvPr/>
          </p:nvSpPr>
          <p:spPr>
            <a:xfrm>
              <a:off x="0" y="0"/>
              <a:ext cx="4274726" cy="2152584"/>
            </a:xfrm>
            <a:custGeom>
              <a:avLst/>
              <a:gdLst/>
              <a:ahLst/>
              <a:cxnLst/>
              <a:rect l="l" t="t" r="r" b="b"/>
              <a:pathLst>
                <a:path w="4274726" h="2152584">
                  <a:moveTo>
                    <a:pt x="7155" y="0"/>
                  </a:moveTo>
                  <a:lnTo>
                    <a:pt x="4267571" y="0"/>
                  </a:lnTo>
                  <a:cubicBezTo>
                    <a:pt x="4271523" y="0"/>
                    <a:pt x="4274726" y="3203"/>
                    <a:pt x="4274726" y="7155"/>
                  </a:cubicBezTo>
                  <a:lnTo>
                    <a:pt x="4274726" y="2145429"/>
                  </a:lnTo>
                  <a:cubicBezTo>
                    <a:pt x="4274726" y="2147327"/>
                    <a:pt x="4273972" y="2149147"/>
                    <a:pt x="4272630" y="2150488"/>
                  </a:cubicBezTo>
                  <a:cubicBezTo>
                    <a:pt x="4271289" y="2151830"/>
                    <a:pt x="4269468" y="2152584"/>
                    <a:pt x="4267571" y="2152584"/>
                  </a:cubicBezTo>
                  <a:lnTo>
                    <a:pt x="7155" y="2152584"/>
                  </a:lnTo>
                  <a:cubicBezTo>
                    <a:pt x="5257" y="2152584"/>
                    <a:pt x="3437" y="2151830"/>
                    <a:pt x="2096" y="2150488"/>
                  </a:cubicBezTo>
                  <a:cubicBezTo>
                    <a:pt x="754" y="2149147"/>
                    <a:pt x="0" y="2147327"/>
                    <a:pt x="0" y="2145429"/>
                  </a:cubicBezTo>
                  <a:lnTo>
                    <a:pt x="0" y="7155"/>
                  </a:lnTo>
                  <a:cubicBezTo>
                    <a:pt x="0" y="5257"/>
                    <a:pt x="754" y="3437"/>
                    <a:pt x="2096" y="2096"/>
                  </a:cubicBezTo>
                  <a:cubicBezTo>
                    <a:pt x="3437" y="754"/>
                    <a:pt x="5257" y="0"/>
                    <a:pt x="7155" y="0"/>
                  </a:cubicBezTo>
                  <a:close/>
                </a:path>
              </a:pathLst>
            </a:custGeom>
            <a:solidFill>
              <a:srgbClr val="FCFFFD"/>
            </a:solidFill>
            <a:ln w="352425" cap="sq">
              <a:solidFill>
                <a:srgbClr val="A1CADA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45D3BA8A-21C2-138D-37F4-BD49C542B667}"/>
                </a:ext>
              </a:extLst>
            </p:cNvPr>
            <p:cNvSpPr txBox="1"/>
            <p:nvPr/>
          </p:nvSpPr>
          <p:spPr>
            <a:xfrm>
              <a:off x="0" y="-38100"/>
              <a:ext cx="4274726" cy="219068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9F815FDE-747E-51A7-D8A3-C52C0882EFBD}"/>
              </a:ext>
            </a:extLst>
          </p:cNvPr>
          <p:cNvSpPr txBox="1"/>
          <p:nvPr/>
        </p:nvSpPr>
        <p:spPr>
          <a:xfrm>
            <a:off x="1300934" y="1504367"/>
            <a:ext cx="15606932" cy="16096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128"/>
              </a:lnSpc>
            </a:pPr>
            <a:r>
              <a:rPr lang="en-US" sz="9377" b="1" spc="-637" dirty="0">
                <a:solidFill>
                  <a:srgbClr val="0499B8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Parents session timetable</a:t>
            </a:r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586AA996-BA52-4713-1E93-4D75B32BDBF9}"/>
              </a:ext>
            </a:extLst>
          </p:cNvPr>
          <p:cNvSpPr/>
          <p:nvPr/>
        </p:nvSpPr>
        <p:spPr>
          <a:xfrm>
            <a:off x="11952202" y="5487633"/>
            <a:ext cx="6335798" cy="4799367"/>
          </a:xfrm>
          <a:custGeom>
            <a:avLst/>
            <a:gdLst/>
            <a:ahLst/>
            <a:cxnLst/>
            <a:rect l="l" t="t" r="r" b="b"/>
            <a:pathLst>
              <a:path w="6335798" h="4799367">
                <a:moveTo>
                  <a:pt x="0" y="0"/>
                </a:moveTo>
                <a:lnTo>
                  <a:pt x="6335798" y="0"/>
                </a:lnTo>
                <a:lnTo>
                  <a:pt x="6335798" y="4799367"/>
                </a:lnTo>
                <a:lnTo>
                  <a:pt x="0" y="479936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9EEB976F-00D5-6E76-2291-A33171AD6594}"/>
              </a:ext>
            </a:extLst>
          </p:cNvPr>
          <p:cNvSpPr/>
          <p:nvPr/>
        </p:nvSpPr>
        <p:spPr>
          <a:xfrm flipH="1" flipV="1">
            <a:off x="28825" y="0"/>
            <a:ext cx="6335798" cy="4799367"/>
          </a:xfrm>
          <a:custGeom>
            <a:avLst/>
            <a:gdLst/>
            <a:ahLst/>
            <a:cxnLst/>
            <a:rect l="l" t="t" r="r" b="b"/>
            <a:pathLst>
              <a:path w="6335798" h="4799367">
                <a:moveTo>
                  <a:pt x="6335799" y="4799367"/>
                </a:moveTo>
                <a:lnTo>
                  <a:pt x="0" y="4799367"/>
                </a:lnTo>
                <a:lnTo>
                  <a:pt x="0" y="0"/>
                </a:lnTo>
                <a:lnTo>
                  <a:pt x="6335799" y="0"/>
                </a:lnTo>
                <a:lnTo>
                  <a:pt x="6335799" y="4799367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40A8128E-C3C3-B61C-5994-B30E7DD1642D}"/>
              </a:ext>
            </a:extLst>
          </p:cNvPr>
          <p:cNvSpPr/>
          <p:nvPr/>
        </p:nvSpPr>
        <p:spPr>
          <a:xfrm>
            <a:off x="165027" y="9376441"/>
            <a:ext cx="2271814" cy="773772"/>
          </a:xfrm>
          <a:custGeom>
            <a:avLst/>
            <a:gdLst/>
            <a:ahLst/>
            <a:cxnLst/>
            <a:rect l="l" t="t" r="r" b="b"/>
            <a:pathLst>
              <a:path w="2271814" h="773772">
                <a:moveTo>
                  <a:pt x="0" y="0"/>
                </a:moveTo>
                <a:lnTo>
                  <a:pt x="2271814" y="0"/>
                </a:lnTo>
                <a:lnTo>
                  <a:pt x="2271814" y="773771"/>
                </a:lnTo>
                <a:lnTo>
                  <a:pt x="0" y="77377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C15E1E18-2D03-AFDB-62B1-8D183B64247D}"/>
              </a:ext>
            </a:extLst>
          </p:cNvPr>
          <p:cNvSpPr/>
          <p:nvPr/>
        </p:nvSpPr>
        <p:spPr>
          <a:xfrm>
            <a:off x="2576450" y="9436889"/>
            <a:ext cx="4118543" cy="652876"/>
          </a:xfrm>
          <a:custGeom>
            <a:avLst/>
            <a:gdLst/>
            <a:ahLst/>
            <a:cxnLst/>
            <a:rect l="l" t="t" r="r" b="b"/>
            <a:pathLst>
              <a:path w="4118543" h="652876">
                <a:moveTo>
                  <a:pt x="0" y="0"/>
                </a:moveTo>
                <a:lnTo>
                  <a:pt x="4118543" y="0"/>
                </a:lnTo>
                <a:lnTo>
                  <a:pt x="4118543" y="652875"/>
                </a:lnTo>
                <a:lnTo>
                  <a:pt x="0" y="65287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AA46DD0E-C3C8-2743-62A1-670ED8EF498F}"/>
              </a:ext>
            </a:extLst>
          </p:cNvPr>
          <p:cNvSpPr/>
          <p:nvPr/>
        </p:nvSpPr>
        <p:spPr>
          <a:xfrm>
            <a:off x="6939780" y="9308047"/>
            <a:ext cx="2338659" cy="910559"/>
          </a:xfrm>
          <a:custGeom>
            <a:avLst/>
            <a:gdLst/>
            <a:ahLst/>
            <a:cxnLst/>
            <a:rect l="l" t="t" r="r" b="b"/>
            <a:pathLst>
              <a:path w="2338659" h="910559">
                <a:moveTo>
                  <a:pt x="0" y="0"/>
                </a:moveTo>
                <a:lnTo>
                  <a:pt x="2338659" y="0"/>
                </a:lnTo>
                <a:lnTo>
                  <a:pt x="2338659" y="910559"/>
                </a:lnTo>
                <a:lnTo>
                  <a:pt x="0" y="910559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ADA48EB-5ED6-7548-3653-EA8639DAB4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468667"/>
              </p:ext>
            </p:extLst>
          </p:nvPr>
        </p:nvGraphicFramePr>
        <p:xfrm>
          <a:off x="2133600" y="3438263"/>
          <a:ext cx="14020800" cy="332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3317083409"/>
                    </a:ext>
                  </a:extLst>
                </a:gridCol>
                <a:gridCol w="8273592">
                  <a:extLst>
                    <a:ext uri="{9D8B030D-6E8A-4147-A177-3AD203B41FA5}">
                      <a16:colId xmlns:a16="http://schemas.microsoft.com/office/drawing/2014/main" val="3579625305"/>
                    </a:ext>
                  </a:extLst>
                </a:gridCol>
                <a:gridCol w="3613608">
                  <a:extLst>
                    <a:ext uri="{9D8B030D-6E8A-4147-A177-3AD203B41FA5}">
                      <a16:colId xmlns:a16="http://schemas.microsoft.com/office/drawing/2014/main" val="534684887"/>
                    </a:ext>
                  </a:extLst>
                </a:gridCol>
              </a:tblGrid>
              <a:tr h="402063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Quicksand" panose="020B0604020202020204" charset="0"/>
                        </a:rPr>
                        <a:t>Time</a:t>
                      </a:r>
                    </a:p>
                  </a:txBody>
                  <a:tcPr>
                    <a:solidFill>
                      <a:srgbClr val="0499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Quicksand" panose="020B0604020202020204" charset="0"/>
                        </a:rPr>
                        <a:t>Parent timetable</a:t>
                      </a:r>
                    </a:p>
                  </a:txBody>
                  <a:tcPr>
                    <a:solidFill>
                      <a:srgbClr val="0499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Quicksand" panose="020B0604020202020204" charset="0"/>
                        </a:rPr>
                        <a:t>Location </a:t>
                      </a:r>
                    </a:p>
                  </a:txBody>
                  <a:tcPr>
                    <a:solidFill>
                      <a:srgbClr val="049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513179"/>
                  </a:ext>
                </a:extLst>
              </a:tr>
              <a:tr h="402063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Quicksand" panose="020B0604020202020204" charset="0"/>
                        </a:rPr>
                        <a:t>09:30 – 09:45</a:t>
                      </a:r>
                    </a:p>
                  </a:txBody>
                  <a:tcPr>
                    <a:solidFill>
                      <a:srgbClr val="A1CAD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Quicksand" panose="020B0604020202020204" charset="0"/>
                        </a:rPr>
                        <a:t>Arrival &amp; registration</a:t>
                      </a:r>
                    </a:p>
                  </a:txBody>
                  <a:tcPr>
                    <a:solidFill>
                      <a:srgbClr val="A1CAD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err="1">
                          <a:latin typeface="Quicksand" panose="020B0604020202020204" charset="0"/>
                        </a:rPr>
                        <a:t>HiPAC</a:t>
                      </a:r>
                      <a:endParaRPr lang="en-GB" sz="2400" dirty="0">
                        <a:latin typeface="Quicksand" panose="020B0604020202020204" charset="0"/>
                      </a:endParaRPr>
                    </a:p>
                  </a:txBody>
                  <a:tcPr>
                    <a:solidFill>
                      <a:srgbClr val="A1C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1811329"/>
                  </a:ext>
                </a:extLst>
              </a:tr>
              <a:tr h="402063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Quicksand" panose="020B0604020202020204" charset="0"/>
                        </a:rPr>
                        <a:t>09:45 – 10:00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Quicksand" panose="020B0604020202020204" charset="0"/>
                        </a:rPr>
                        <a:t>Welcome &amp; updates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err="1">
                          <a:latin typeface="Quicksand" panose="020B0604020202020204" charset="0"/>
                        </a:rPr>
                        <a:t>HiPAC</a:t>
                      </a:r>
                      <a:endParaRPr lang="en-GB" sz="2400" dirty="0">
                        <a:latin typeface="Quicksand" panose="020B0604020202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6630411"/>
                  </a:ext>
                </a:extLst>
              </a:tr>
              <a:tr h="402063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Quicksand" panose="020B0604020202020204" charset="0"/>
                        </a:rPr>
                        <a:t>10:15 – 10:45</a:t>
                      </a:r>
                    </a:p>
                  </a:txBody>
                  <a:tcPr>
                    <a:solidFill>
                      <a:srgbClr val="A1CAD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err="1">
                          <a:latin typeface="Quicksand" panose="020B0604020202020204" charset="0"/>
                        </a:rPr>
                        <a:t>DiSE</a:t>
                      </a:r>
                      <a:r>
                        <a:rPr lang="en-GB" sz="2400" dirty="0">
                          <a:latin typeface="Quicksand" panose="020B0604020202020204" charset="0"/>
                        </a:rPr>
                        <a:t> updates &amp; summer plans</a:t>
                      </a:r>
                    </a:p>
                  </a:txBody>
                  <a:tcPr>
                    <a:solidFill>
                      <a:srgbClr val="A1CAD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Quicksand" panose="020B0604020202020204" charset="0"/>
                        </a:rPr>
                        <a:t>Martin Hall </a:t>
                      </a:r>
                    </a:p>
                  </a:txBody>
                  <a:tcPr>
                    <a:solidFill>
                      <a:srgbClr val="A1C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088010"/>
                  </a:ext>
                </a:extLst>
              </a:tr>
              <a:tr h="402063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Quicksand" panose="020B0604020202020204" charset="0"/>
                        </a:rPr>
                        <a:t>10:45 – 11:30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Quicksand" panose="020B0604020202020204" charset="0"/>
                        </a:rPr>
                        <a:t>Preparation for international competition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Quicksand" panose="020B0604020202020204" charset="0"/>
                        </a:rPr>
                        <a:t>Martin Hall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3317356"/>
                  </a:ext>
                </a:extLst>
              </a:tr>
              <a:tr h="402063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Quicksand" panose="020B0604020202020204" charset="0"/>
                        </a:rPr>
                        <a:t>11:30 – 13:00</a:t>
                      </a:r>
                    </a:p>
                  </a:txBody>
                  <a:tcPr>
                    <a:solidFill>
                      <a:srgbClr val="A1CAD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Quicksand" panose="020B0604020202020204" charset="0"/>
                        </a:rPr>
                        <a:t>Option to watch event specific training</a:t>
                      </a:r>
                    </a:p>
                  </a:txBody>
                  <a:tcPr>
                    <a:solidFill>
                      <a:srgbClr val="A1CAD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err="1">
                          <a:latin typeface="Quicksand" panose="020B0604020202020204" charset="0"/>
                        </a:rPr>
                        <a:t>HiPAC</a:t>
                      </a:r>
                      <a:endParaRPr lang="en-GB" sz="2400" dirty="0">
                        <a:latin typeface="Quicksand" panose="020B0604020202020204" charset="0"/>
                      </a:endParaRPr>
                    </a:p>
                  </a:txBody>
                  <a:tcPr>
                    <a:solidFill>
                      <a:srgbClr val="A1C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1479657"/>
                  </a:ext>
                </a:extLst>
              </a:tr>
              <a:tr h="402063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Quicksand" panose="020B0604020202020204" charset="0"/>
                        </a:rPr>
                        <a:t>15:45 – 16:45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Quicksand" panose="020B0604020202020204" charset="0"/>
                        </a:rPr>
                        <a:t>Nutrition workshop </a:t>
                      </a:r>
                      <a:endParaRPr lang="en-GB" sz="2400" b="1" dirty="0">
                        <a:latin typeface="Quicksand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Quicksand" panose="020B0604020202020204" charset="0"/>
                        </a:rPr>
                        <a:t>Martin Hall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6809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4032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D1D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8BDCA6-1597-8737-B57A-329A8D7CE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3400475D-A8A4-29E9-FD47-D53C167192A6}"/>
              </a:ext>
            </a:extLst>
          </p:cNvPr>
          <p:cNvGrpSpPr/>
          <p:nvPr/>
        </p:nvGrpSpPr>
        <p:grpSpPr>
          <a:xfrm>
            <a:off x="1028700" y="940547"/>
            <a:ext cx="16230600" cy="8317753"/>
            <a:chOff x="0" y="-38100"/>
            <a:chExt cx="4274726" cy="2190684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F9F52B59-7834-E4DA-23F3-2A562DAC3ABF}"/>
                </a:ext>
              </a:extLst>
            </p:cNvPr>
            <p:cNvSpPr/>
            <p:nvPr/>
          </p:nvSpPr>
          <p:spPr>
            <a:xfrm>
              <a:off x="0" y="-10955"/>
              <a:ext cx="4274726" cy="2152584"/>
            </a:xfrm>
            <a:custGeom>
              <a:avLst/>
              <a:gdLst/>
              <a:ahLst/>
              <a:cxnLst/>
              <a:rect l="l" t="t" r="r" b="b"/>
              <a:pathLst>
                <a:path w="4274726" h="2152584">
                  <a:moveTo>
                    <a:pt x="7155" y="0"/>
                  </a:moveTo>
                  <a:lnTo>
                    <a:pt x="4267571" y="0"/>
                  </a:lnTo>
                  <a:cubicBezTo>
                    <a:pt x="4271523" y="0"/>
                    <a:pt x="4274726" y="3203"/>
                    <a:pt x="4274726" y="7155"/>
                  </a:cubicBezTo>
                  <a:lnTo>
                    <a:pt x="4274726" y="2145429"/>
                  </a:lnTo>
                  <a:cubicBezTo>
                    <a:pt x="4274726" y="2147327"/>
                    <a:pt x="4273972" y="2149147"/>
                    <a:pt x="4272630" y="2150488"/>
                  </a:cubicBezTo>
                  <a:cubicBezTo>
                    <a:pt x="4271289" y="2151830"/>
                    <a:pt x="4269468" y="2152584"/>
                    <a:pt x="4267571" y="2152584"/>
                  </a:cubicBezTo>
                  <a:lnTo>
                    <a:pt x="7155" y="2152584"/>
                  </a:lnTo>
                  <a:cubicBezTo>
                    <a:pt x="5257" y="2152584"/>
                    <a:pt x="3437" y="2151830"/>
                    <a:pt x="2096" y="2150488"/>
                  </a:cubicBezTo>
                  <a:cubicBezTo>
                    <a:pt x="754" y="2149147"/>
                    <a:pt x="0" y="2147327"/>
                    <a:pt x="0" y="2145429"/>
                  </a:cubicBezTo>
                  <a:lnTo>
                    <a:pt x="0" y="7155"/>
                  </a:lnTo>
                  <a:cubicBezTo>
                    <a:pt x="0" y="5257"/>
                    <a:pt x="754" y="3437"/>
                    <a:pt x="2096" y="2096"/>
                  </a:cubicBezTo>
                  <a:cubicBezTo>
                    <a:pt x="3437" y="754"/>
                    <a:pt x="5257" y="0"/>
                    <a:pt x="7155" y="0"/>
                  </a:cubicBezTo>
                  <a:close/>
                </a:path>
              </a:pathLst>
            </a:custGeom>
            <a:solidFill>
              <a:srgbClr val="FCFFFD"/>
            </a:solidFill>
            <a:ln w="352425" cap="sq">
              <a:solidFill>
                <a:srgbClr val="A1CADA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FECAF1F7-13B8-CB39-9790-760885B4404A}"/>
                </a:ext>
              </a:extLst>
            </p:cNvPr>
            <p:cNvSpPr txBox="1"/>
            <p:nvPr/>
          </p:nvSpPr>
          <p:spPr>
            <a:xfrm>
              <a:off x="0" y="-38100"/>
              <a:ext cx="4274726" cy="219068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96F7AED7-DAD2-EA8C-0F3D-02E237F69AC3}"/>
              </a:ext>
            </a:extLst>
          </p:cNvPr>
          <p:cNvSpPr txBox="1"/>
          <p:nvPr/>
        </p:nvSpPr>
        <p:spPr>
          <a:xfrm>
            <a:off x="1300934" y="1504367"/>
            <a:ext cx="15606932" cy="16096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128"/>
              </a:lnSpc>
            </a:pPr>
            <a:r>
              <a:rPr lang="en-US" sz="9377" b="1" spc="-637" dirty="0">
                <a:solidFill>
                  <a:srgbClr val="0499B8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Potential 26-27 dates </a:t>
            </a:r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F4BA0BEA-EFC8-46B4-F03C-FE6D5D615225}"/>
              </a:ext>
            </a:extLst>
          </p:cNvPr>
          <p:cNvSpPr/>
          <p:nvPr/>
        </p:nvSpPr>
        <p:spPr>
          <a:xfrm>
            <a:off x="11952202" y="5487633"/>
            <a:ext cx="6335798" cy="4799367"/>
          </a:xfrm>
          <a:custGeom>
            <a:avLst/>
            <a:gdLst/>
            <a:ahLst/>
            <a:cxnLst/>
            <a:rect l="l" t="t" r="r" b="b"/>
            <a:pathLst>
              <a:path w="6335798" h="4799367">
                <a:moveTo>
                  <a:pt x="0" y="0"/>
                </a:moveTo>
                <a:lnTo>
                  <a:pt x="6335798" y="0"/>
                </a:lnTo>
                <a:lnTo>
                  <a:pt x="6335798" y="4799367"/>
                </a:lnTo>
                <a:lnTo>
                  <a:pt x="0" y="479936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DD8BF090-DCE5-FC4D-F6B6-5C48FA8A2B81}"/>
              </a:ext>
            </a:extLst>
          </p:cNvPr>
          <p:cNvSpPr/>
          <p:nvPr/>
        </p:nvSpPr>
        <p:spPr>
          <a:xfrm flipH="1" flipV="1">
            <a:off x="28825" y="0"/>
            <a:ext cx="6335798" cy="4799367"/>
          </a:xfrm>
          <a:custGeom>
            <a:avLst/>
            <a:gdLst/>
            <a:ahLst/>
            <a:cxnLst/>
            <a:rect l="l" t="t" r="r" b="b"/>
            <a:pathLst>
              <a:path w="6335798" h="4799367">
                <a:moveTo>
                  <a:pt x="6335799" y="4799367"/>
                </a:moveTo>
                <a:lnTo>
                  <a:pt x="0" y="4799367"/>
                </a:lnTo>
                <a:lnTo>
                  <a:pt x="0" y="0"/>
                </a:lnTo>
                <a:lnTo>
                  <a:pt x="6335799" y="0"/>
                </a:lnTo>
                <a:lnTo>
                  <a:pt x="6335799" y="4799367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3753EC85-DEC5-3ABE-F862-B0F20A55A352}"/>
              </a:ext>
            </a:extLst>
          </p:cNvPr>
          <p:cNvSpPr/>
          <p:nvPr/>
        </p:nvSpPr>
        <p:spPr>
          <a:xfrm>
            <a:off x="165027" y="9376441"/>
            <a:ext cx="2271814" cy="773772"/>
          </a:xfrm>
          <a:custGeom>
            <a:avLst/>
            <a:gdLst/>
            <a:ahLst/>
            <a:cxnLst/>
            <a:rect l="l" t="t" r="r" b="b"/>
            <a:pathLst>
              <a:path w="2271814" h="773772">
                <a:moveTo>
                  <a:pt x="0" y="0"/>
                </a:moveTo>
                <a:lnTo>
                  <a:pt x="2271814" y="0"/>
                </a:lnTo>
                <a:lnTo>
                  <a:pt x="2271814" y="773771"/>
                </a:lnTo>
                <a:lnTo>
                  <a:pt x="0" y="77377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2F2FBCC6-FFA2-5406-35C4-1E7DE72C162F}"/>
              </a:ext>
            </a:extLst>
          </p:cNvPr>
          <p:cNvSpPr/>
          <p:nvPr/>
        </p:nvSpPr>
        <p:spPr>
          <a:xfrm>
            <a:off x="2576450" y="9436889"/>
            <a:ext cx="4118543" cy="652876"/>
          </a:xfrm>
          <a:custGeom>
            <a:avLst/>
            <a:gdLst/>
            <a:ahLst/>
            <a:cxnLst/>
            <a:rect l="l" t="t" r="r" b="b"/>
            <a:pathLst>
              <a:path w="4118543" h="652876">
                <a:moveTo>
                  <a:pt x="0" y="0"/>
                </a:moveTo>
                <a:lnTo>
                  <a:pt x="4118543" y="0"/>
                </a:lnTo>
                <a:lnTo>
                  <a:pt x="4118543" y="652875"/>
                </a:lnTo>
                <a:lnTo>
                  <a:pt x="0" y="65287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5187EB09-5F88-71C2-B3B6-406E369D025D}"/>
              </a:ext>
            </a:extLst>
          </p:cNvPr>
          <p:cNvSpPr txBox="1"/>
          <p:nvPr/>
        </p:nvSpPr>
        <p:spPr>
          <a:xfrm>
            <a:off x="1219200" y="2841296"/>
            <a:ext cx="15849600" cy="7455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64187" lvl="1" algn="ctr">
              <a:lnSpc>
                <a:spcPts val="6622"/>
              </a:lnSpc>
            </a:pPr>
            <a:r>
              <a:rPr lang="en-US" sz="3600" spc="-292" dirty="0">
                <a:solidFill>
                  <a:srgbClr val="FF0000"/>
                </a:solidFill>
                <a:latin typeface="Quicksand"/>
                <a:ea typeface="Quicksand"/>
                <a:cs typeface="Quicksand"/>
                <a:sym typeface="Quicksand"/>
              </a:rPr>
              <a:t>These dates are all still to be fully confirmed and are subject to change. </a:t>
            </a:r>
            <a:endParaRPr lang="en-US" sz="4300" spc="-292" dirty="0">
              <a:solidFill>
                <a:srgbClr val="FF0000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439BDC51-2717-0456-D343-B1E6452A5534}"/>
              </a:ext>
            </a:extLst>
          </p:cNvPr>
          <p:cNvSpPr/>
          <p:nvPr/>
        </p:nvSpPr>
        <p:spPr>
          <a:xfrm>
            <a:off x="6939780" y="9308047"/>
            <a:ext cx="2338659" cy="910559"/>
          </a:xfrm>
          <a:custGeom>
            <a:avLst/>
            <a:gdLst/>
            <a:ahLst/>
            <a:cxnLst/>
            <a:rect l="l" t="t" r="r" b="b"/>
            <a:pathLst>
              <a:path w="2338659" h="910559">
                <a:moveTo>
                  <a:pt x="0" y="0"/>
                </a:moveTo>
                <a:lnTo>
                  <a:pt x="2338659" y="0"/>
                </a:lnTo>
                <a:lnTo>
                  <a:pt x="2338659" y="910559"/>
                </a:lnTo>
                <a:lnTo>
                  <a:pt x="0" y="910559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pic>
        <p:nvPicPr>
          <p:cNvPr id="13" name="Graphic 12" descr="Daily calendar with solid fill">
            <a:extLst>
              <a:ext uri="{FF2B5EF4-FFF2-40B4-BE49-F238E27FC236}">
                <a16:creationId xmlns:a16="http://schemas.microsoft.com/office/drawing/2014/main" id="{DC2B0078-9D7A-3E18-8AE1-4A46C003195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980032" y="3823562"/>
            <a:ext cx="4118281" cy="4118281"/>
          </a:xfrm>
          <a:prstGeom prst="rect">
            <a:avLst/>
          </a:prstGeom>
        </p:spPr>
      </p:pic>
      <p:sp>
        <p:nvSpPr>
          <p:cNvPr id="14" name="TextBox 10">
            <a:extLst>
              <a:ext uri="{FF2B5EF4-FFF2-40B4-BE49-F238E27FC236}">
                <a16:creationId xmlns:a16="http://schemas.microsoft.com/office/drawing/2014/main" id="{5A35217E-FB8B-8BD5-351F-D35DCAED6C93}"/>
              </a:ext>
            </a:extLst>
          </p:cNvPr>
          <p:cNvSpPr txBox="1"/>
          <p:nvPr/>
        </p:nvSpPr>
        <p:spPr>
          <a:xfrm>
            <a:off x="5825136" y="4132502"/>
            <a:ext cx="11212666" cy="38779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64187" lvl="1" algn="l"/>
            <a:r>
              <a:rPr lang="en-US" sz="3600" b="1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October camp </a:t>
            </a:r>
          </a:p>
          <a:p>
            <a:pPr marL="1035687" lvl="1" indent="-571500" algn="l">
              <a:buFont typeface="Arial" panose="020B0604020202020204" pitchFamily="34" charset="0"/>
              <a:buChar char="•"/>
            </a:pPr>
            <a:r>
              <a:rPr lang="en-US" sz="36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Saturday 10</a:t>
            </a:r>
            <a:r>
              <a:rPr lang="en-US" sz="3600" spc="-292" baseline="30000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th</a:t>
            </a:r>
            <a:r>
              <a:rPr lang="en-US" sz="36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 &amp; Sunday 11</a:t>
            </a:r>
            <a:r>
              <a:rPr lang="en-US" sz="3600" spc="-292" baseline="30000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th</a:t>
            </a:r>
            <a:r>
              <a:rPr lang="en-US" sz="36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 October (TBC as two-day camp). </a:t>
            </a:r>
          </a:p>
          <a:p>
            <a:pPr marL="464187" lvl="1" algn="l"/>
            <a:r>
              <a:rPr lang="en-US" sz="3600" b="1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December camp</a:t>
            </a:r>
          </a:p>
          <a:p>
            <a:pPr marL="1035687" lvl="1" indent="-571500" algn="l">
              <a:buFont typeface="Arial" panose="020B0604020202020204" pitchFamily="34" charset="0"/>
              <a:buChar char="•"/>
            </a:pPr>
            <a:r>
              <a:rPr lang="en-US" sz="36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Saturday 12</a:t>
            </a:r>
            <a:r>
              <a:rPr lang="en-US" sz="3600" spc="-292" baseline="30000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th</a:t>
            </a:r>
            <a:r>
              <a:rPr lang="en-US" sz="36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 December </a:t>
            </a:r>
          </a:p>
          <a:p>
            <a:pPr marL="464187" lvl="1" algn="l"/>
            <a:r>
              <a:rPr lang="en-US" sz="3600" b="1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March camp </a:t>
            </a:r>
          </a:p>
          <a:p>
            <a:pPr marL="921387" lvl="1" indent="-457200" algn="l">
              <a:buFont typeface="Arial" panose="020B0604020202020204" pitchFamily="34" charset="0"/>
              <a:buChar char="•"/>
            </a:pPr>
            <a:r>
              <a:rPr lang="en-US" sz="36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Saturday 20</a:t>
            </a:r>
            <a:r>
              <a:rPr lang="en-US" sz="3600" spc="-292" baseline="30000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th</a:t>
            </a:r>
            <a:r>
              <a:rPr lang="en-US" sz="36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 March </a:t>
            </a:r>
          </a:p>
        </p:txBody>
      </p:sp>
    </p:spTree>
    <p:extLst>
      <p:ext uri="{BB962C8B-B14F-4D97-AF65-F5344CB8AC3E}">
        <p14:creationId xmlns:p14="http://schemas.microsoft.com/office/powerpoint/2010/main" val="938900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D1D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BC7895-056B-47D7-0012-E1A374462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3941ECAD-EC97-166E-13D5-C8DD60E6D914}"/>
              </a:ext>
            </a:extLst>
          </p:cNvPr>
          <p:cNvGrpSpPr/>
          <p:nvPr/>
        </p:nvGrpSpPr>
        <p:grpSpPr>
          <a:xfrm>
            <a:off x="1028700" y="1085208"/>
            <a:ext cx="16230600" cy="8173092"/>
            <a:chOff x="0" y="0"/>
            <a:chExt cx="4274726" cy="2152584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D8096B91-05BE-D8D3-3436-18231F8F1A31}"/>
                </a:ext>
              </a:extLst>
            </p:cNvPr>
            <p:cNvSpPr/>
            <p:nvPr/>
          </p:nvSpPr>
          <p:spPr>
            <a:xfrm>
              <a:off x="0" y="0"/>
              <a:ext cx="4274726" cy="2152584"/>
            </a:xfrm>
            <a:custGeom>
              <a:avLst/>
              <a:gdLst/>
              <a:ahLst/>
              <a:cxnLst/>
              <a:rect l="l" t="t" r="r" b="b"/>
              <a:pathLst>
                <a:path w="4274726" h="2152584">
                  <a:moveTo>
                    <a:pt x="7155" y="0"/>
                  </a:moveTo>
                  <a:lnTo>
                    <a:pt x="4267571" y="0"/>
                  </a:lnTo>
                  <a:cubicBezTo>
                    <a:pt x="4271523" y="0"/>
                    <a:pt x="4274726" y="3203"/>
                    <a:pt x="4274726" y="7155"/>
                  </a:cubicBezTo>
                  <a:lnTo>
                    <a:pt x="4274726" y="2145429"/>
                  </a:lnTo>
                  <a:cubicBezTo>
                    <a:pt x="4274726" y="2147327"/>
                    <a:pt x="4273972" y="2149147"/>
                    <a:pt x="4272630" y="2150488"/>
                  </a:cubicBezTo>
                  <a:cubicBezTo>
                    <a:pt x="4271289" y="2151830"/>
                    <a:pt x="4269468" y="2152584"/>
                    <a:pt x="4267571" y="2152584"/>
                  </a:cubicBezTo>
                  <a:lnTo>
                    <a:pt x="7155" y="2152584"/>
                  </a:lnTo>
                  <a:cubicBezTo>
                    <a:pt x="5257" y="2152584"/>
                    <a:pt x="3437" y="2151830"/>
                    <a:pt x="2096" y="2150488"/>
                  </a:cubicBezTo>
                  <a:cubicBezTo>
                    <a:pt x="754" y="2149147"/>
                    <a:pt x="0" y="2147327"/>
                    <a:pt x="0" y="2145429"/>
                  </a:cubicBezTo>
                  <a:lnTo>
                    <a:pt x="0" y="7155"/>
                  </a:lnTo>
                  <a:cubicBezTo>
                    <a:pt x="0" y="5257"/>
                    <a:pt x="754" y="3437"/>
                    <a:pt x="2096" y="2096"/>
                  </a:cubicBezTo>
                  <a:cubicBezTo>
                    <a:pt x="3437" y="754"/>
                    <a:pt x="5257" y="0"/>
                    <a:pt x="7155" y="0"/>
                  </a:cubicBezTo>
                  <a:close/>
                </a:path>
              </a:pathLst>
            </a:custGeom>
            <a:solidFill>
              <a:srgbClr val="FCFFFD"/>
            </a:solidFill>
            <a:ln w="352425" cap="sq">
              <a:solidFill>
                <a:srgbClr val="A1CADA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9B500394-70BA-20FC-9E9F-503A5DC4C38E}"/>
                </a:ext>
              </a:extLst>
            </p:cNvPr>
            <p:cNvSpPr txBox="1"/>
            <p:nvPr/>
          </p:nvSpPr>
          <p:spPr>
            <a:xfrm>
              <a:off x="0" y="-38100"/>
              <a:ext cx="4274726" cy="219068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658EC2A8-649C-C4D1-5C90-CE37BCB88A09}"/>
              </a:ext>
            </a:extLst>
          </p:cNvPr>
          <p:cNvSpPr txBox="1"/>
          <p:nvPr/>
        </p:nvSpPr>
        <p:spPr>
          <a:xfrm>
            <a:off x="1300934" y="1504367"/>
            <a:ext cx="15606932" cy="16096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128"/>
              </a:lnSpc>
            </a:pPr>
            <a:r>
              <a:rPr lang="en-US" sz="9377" b="1" spc="-637" dirty="0">
                <a:solidFill>
                  <a:srgbClr val="0499B8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Final information </a:t>
            </a:r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431566D4-21F1-0121-460D-D5D4D53119D7}"/>
              </a:ext>
            </a:extLst>
          </p:cNvPr>
          <p:cNvSpPr/>
          <p:nvPr/>
        </p:nvSpPr>
        <p:spPr>
          <a:xfrm>
            <a:off x="11952202" y="5487633"/>
            <a:ext cx="6335798" cy="4799367"/>
          </a:xfrm>
          <a:custGeom>
            <a:avLst/>
            <a:gdLst/>
            <a:ahLst/>
            <a:cxnLst/>
            <a:rect l="l" t="t" r="r" b="b"/>
            <a:pathLst>
              <a:path w="6335798" h="4799367">
                <a:moveTo>
                  <a:pt x="0" y="0"/>
                </a:moveTo>
                <a:lnTo>
                  <a:pt x="6335798" y="0"/>
                </a:lnTo>
                <a:lnTo>
                  <a:pt x="6335798" y="4799367"/>
                </a:lnTo>
                <a:lnTo>
                  <a:pt x="0" y="479936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75ED073E-9084-6A4B-E411-9C1F1BD1AFF4}"/>
              </a:ext>
            </a:extLst>
          </p:cNvPr>
          <p:cNvSpPr/>
          <p:nvPr/>
        </p:nvSpPr>
        <p:spPr>
          <a:xfrm flipH="1" flipV="1">
            <a:off x="28825" y="0"/>
            <a:ext cx="6335798" cy="4799367"/>
          </a:xfrm>
          <a:custGeom>
            <a:avLst/>
            <a:gdLst/>
            <a:ahLst/>
            <a:cxnLst/>
            <a:rect l="l" t="t" r="r" b="b"/>
            <a:pathLst>
              <a:path w="6335798" h="4799367">
                <a:moveTo>
                  <a:pt x="6335799" y="4799367"/>
                </a:moveTo>
                <a:lnTo>
                  <a:pt x="0" y="4799367"/>
                </a:lnTo>
                <a:lnTo>
                  <a:pt x="0" y="0"/>
                </a:lnTo>
                <a:lnTo>
                  <a:pt x="6335799" y="0"/>
                </a:lnTo>
                <a:lnTo>
                  <a:pt x="6335799" y="4799367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C29A588D-629C-C27A-FEEB-B7134A143334}"/>
              </a:ext>
            </a:extLst>
          </p:cNvPr>
          <p:cNvSpPr/>
          <p:nvPr/>
        </p:nvSpPr>
        <p:spPr>
          <a:xfrm>
            <a:off x="165027" y="9376441"/>
            <a:ext cx="2271814" cy="773772"/>
          </a:xfrm>
          <a:custGeom>
            <a:avLst/>
            <a:gdLst/>
            <a:ahLst/>
            <a:cxnLst/>
            <a:rect l="l" t="t" r="r" b="b"/>
            <a:pathLst>
              <a:path w="2271814" h="773772">
                <a:moveTo>
                  <a:pt x="0" y="0"/>
                </a:moveTo>
                <a:lnTo>
                  <a:pt x="2271814" y="0"/>
                </a:lnTo>
                <a:lnTo>
                  <a:pt x="2271814" y="773771"/>
                </a:lnTo>
                <a:lnTo>
                  <a:pt x="0" y="77377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EF441CD3-F7CD-4CD3-FCC1-287EEAC2F6F0}"/>
              </a:ext>
            </a:extLst>
          </p:cNvPr>
          <p:cNvSpPr/>
          <p:nvPr/>
        </p:nvSpPr>
        <p:spPr>
          <a:xfrm>
            <a:off x="2576450" y="9436889"/>
            <a:ext cx="4118543" cy="652876"/>
          </a:xfrm>
          <a:custGeom>
            <a:avLst/>
            <a:gdLst/>
            <a:ahLst/>
            <a:cxnLst/>
            <a:rect l="l" t="t" r="r" b="b"/>
            <a:pathLst>
              <a:path w="4118543" h="652876">
                <a:moveTo>
                  <a:pt x="0" y="0"/>
                </a:moveTo>
                <a:lnTo>
                  <a:pt x="4118543" y="0"/>
                </a:lnTo>
                <a:lnTo>
                  <a:pt x="4118543" y="652875"/>
                </a:lnTo>
                <a:lnTo>
                  <a:pt x="0" y="65287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5AEBF74F-81BB-5997-7109-4B7C6E9EB591}"/>
              </a:ext>
            </a:extLst>
          </p:cNvPr>
          <p:cNvSpPr txBox="1"/>
          <p:nvPr/>
        </p:nvSpPr>
        <p:spPr>
          <a:xfrm>
            <a:off x="1340534" y="4506958"/>
            <a:ext cx="15606932" cy="1613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28374" lvl="1" indent="-464187" algn="l">
              <a:lnSpc>
                <a:spcPts val="6622"/>
              </a:lnSpc>
              <a:buFont typeface="Arial"/>
              <a:buChar char="•"/>
            </a:pPr>
            <a:r>
              <a:rPr lang="en-US" sz="36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Potential additional athletics opportunities across the summer. </a:t>
            </a:r>
          </a:p>
          <a:p>
            <a:pPr marL="928374" lvl="1" indent="-464187" algn="l">
              <a:lnSpc>
                <a:spcPts val="6622"/>
              </a:lnSpc>
              <a:buFont typeface="Arial"/>
              <a:buChar char="•"/>
            </a:pPr>
            <a:r>
              <a:rPr lang="en-US" sz="3600" spc="-292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This will be communicated from England Athletics. </a:t>
            </a:r>
            <a:endParaRPr lang="en-US" sz="4300" spc="-292" dirty="0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22C19DC0-691A-CB00-3AC1-02165BCE916C}"/>
              </a:ext>
            </a:extLst>
          </p:cNvPr>
          <p:cNvSpPr/>
          <p:nvPr/>
        </p:nvSpPr>
        <p:spPr>
          <a:xfrm>
            <a:off x="6939780" y="9308047"/>
            <a:ext cx="2338659" cy="910559"/>
          </a:xfrm>
          <a:custGeom>
            <a:avLst/>
            <a:gdLst/>
            <a:ahLst/>
            <a:cxnLst/>
            <a:rect l="l" t="t" r="r" b="b"/>
            <a:pathLst>
              <a:path w="2338659" h="910559">
                <a:moveTo>
                  <a:pt x="0" y="0"/>
                </a:moveTo>
                <a:lnTo>
                  <a:pt x="2338659" y="0"/>
                </a:lnTo>
                <a:lnTo>
                  <a:pt x="2338659" y="910559"/>
                </a:lnTo>
                <a:lnTo>
                  <a:pt x="0" y="910559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349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D1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1085208"/>
            <a:ext cx="16230600" cy="8173092"/>
            <a:chOff x="0" y="0"/>
            <a:chExt cx="4274726" cy="215258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74726" cy="2152584"/>
            </a:xfrm>
            <a:custGeom>
              <a:avLst/>
              <a:gdLst/>
              <a:ahLst/>
              <a:cxnLst/>
              <a:rect l="l" t="t" r="r" b="b"/>
              <a:pathLst>
                <a:path w="4274726" h="2152584">
                  <a:moveTo>
                    <a:pt x="7155" y="0"/>
                  </a:moveTo>
                  <a:lnTo>
                    <a:pt x="4267571" y="0"/>
                  </a:lnTo>
                  <a:cubicBezTo>
                    <a:pt x="4271523" y="0"/>
                    <a:pt x="4274726" y="3203"/>
                    <a:pt x="4274726" y="7155"/>
                  </a:cubicBezTo>
                  <a:lnTo>
                    <a:pt x="4274726" y="2145429"/>
                  </a:lnTo>
                  <a:cubicBezTo>
                    <a:pt x="4274726" y="2147327"/>
                    <a:pt x="4273972" y="2149147"/>
                    <a:pt x="4272630" y="2150488"/>
                  </a:cubicBezTo>
                  <a:cubicBezTo>
                    <a:pt x="4271289" y="2151830"/>
                    <a:pt x="4269468" y="2152584"/>
                    <a:pt x="4267571" y="2152584"/>
                  </a:cubicBezTo>
                  <a:lnTo>
                    <a:pt x="7155" y="2152584"/>
                  </a:lnTo>
                  <a:cubicBezTo>
                    <a:pt x="5257" y="2152584"/>
                    <a:pt x="3437" y="2151830"/>
                    <a:pt x="2096" y="2150488"/>
                  </a:cubicBezTo>
                  <a:cubicBezTo>
                    <a:pt x="754" y="2149147"/>
                    <a:pt x="0" y="2147327"/>
                    <a:pt x="0" y="2145429"/>
                  </a:cubicBezTo>
                  <a:lnTo>
                    <a:pt x="0" y="7155"/>
                  </a:lnTo>
                  <a:cubicBezTo>
                    <a:pt x="0" y="5257"/>
                    <a:pt x="754" y="3437"/>
                    <a:pt x="2096" y="2096"/>
                  </a:cubicBezTo>
                  <a:cubicBezTo>
                    <a:pt x="3437" y="754"/>
                    <a:pt x="5257" y="0"/>
                    <a:pt x="7155" y="0"/>
                  </a:cubicBezTo>
                  <a:close/>
                </a:path>
              </a:pathLst>
            </a:custGeom>
            <a:solidFill>
              <a:srgbClr val="FCFFFD"/>
            </a:solidFill>
            <a:ln w="352425" cap="sq">
              <a:solidFill>
                <a:srgbClr val="A1CADA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274726" cy="219068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1952202" y="5487633"/>
            <a:ext cx="6335798" cy="4799367"/>
          </a:xfrm>
          <a:custGeom>
            <a:avLst/>
            <a:gdLst/>
            <a:ahLst/>
            <a:cxnLst/>
            <a:rect l="l" t="t" r="r" b="b"/>
            <a:pathLst>
              <a:path w="6335798" h="4799367">
                <a:moveTo>
                  <a:pt x="0" y="0"/>
                </a:moveTo>
                <a:lnTo>
                  <a:pt x="6335798" y="0"/>
                </a:lnTo>
                <a:lnTo>
                  <a:pt x="6335798" y="4799367"/>
                </a:lnTo>
                <a:lnTo>
                  <a:pt x="0" y="479936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flipH="1" flipV="1">
            <a:off x="28825" y="0"/>
            <a:ext cx="6335798" cy="4799367"/>
          </a:xfrm>
          <a:custGeom>
            <a:avLst/>
            <a:gdLst/>
            <a:ahLst/>
            <a:cxnLst/>
            <a:rect l="l" t="t" r="r" b="b"/>
            <a:pathLst>
              <a:path w="6335798" h="4799367">
                <a:moveTo>
                  <a:pt x="6335799" y="4799367"/>
                </a:moveTo>
                <a:lnTo>
                  <a:pt x="0" y="4799367"/>
                </a:lnTo>
                <a:lnTo>
                  <a:pt x="0" y="0"/>
                </a:lnTo>
                <a:lnTo>
                  <a:pt x="6335799" y="0"/>
                </a:lnTo>
                <a:lnTo>
                  <a:pt x="6335799" y="4799367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TextBox 7"/>
          <p:cNvSpPr txBox="1"/>
          <p:nvPr/>
        </p:nvSpPr>
        <p:spPr>
          <a:xfrm>
            <a:off x="1340534" y="2641177"/>
            <a:ext cx="15606932" cy="16096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128"/>
              </a:lnSpc>
            </a:pPr>
            <a:r>
              <a:rPr lang="en-US" sz="9377" b="1" spc="-637">
                <a:solidFill>
                  <a:srgbClr val="0499B8"/>
                </a:solidFill>
                <a:latin typeface="Quicksand Bold"/>
                <a:ea typeface="Quicksand Bold"/>
                <a:cs typeface="Quicksand Bold"/>
                <a:sym typeface="Quicksand Bold"/>
              </a:rPr>
              <a:t>Any questions after today?</a:t>
            </a:r>
          </a:p>
        </p:txBody>
      </p:sp>
      <p:sp>
        <p:nvSpPr>
          <p:cNvPr id="8" name="Freeform 8"/>
          <p:cNvSpPr/>
          <p:nvPr/>
        </p:nvSpPr>
        <p:spPr>
          <a:xfrm>
            <a:off x="165027" y="9376441"/>
            <a:ext cx="2271814" cy="773772"/>
          </a:xfrm>
          <a:custGeom>
            <a:avLst/>
            <a:gdLst/>
            <a:ahLst/>
            <a:cxnLst/>
            <a:rect l="l" t="t" r="r" b="b"/>
            <a:pathLst>
              <a:path w="2271814" h="773772">
                <a:moveTo>
                  <a:pt x="0" y="0"/>
                </a:moveTo>
                <a:lnTo>
                  <a:pt x="2271814" y="0"/>
                </a:lnTo>
                <a:lnTo>
                  <a:pt x="2271814" y="773771"/>
                </a:lnTo>
                <a:lnTo>
                  <a:pt x="0" y="77377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>
            <a:off x="2576450" y="9436889"/>
            <a:ext cx="4118543" cy="652876"/>
          </a:xfrm>
          <a:custGeom>
            <a:avLst/>
            <a:gdLst/>
            <a:ahLst/>
            <a:cxnLst/>
            <a:rect l="l" t="t" r="r" b="b"/>
            <a:pathLst>
              <a:path w="4118543" h="652876">
                <a:moveTo>
                  <a:pt x="0" y="0"/>
                </a:moveTo>
                <a:lnTo>
                  <a:pt x="4118543" y="0"/>
                </a:lnTo>
                <a:lnTo>
                  <a:pt x="4118543" y="652875"/>
                </a:lnTo>
                <a:lnTo>
                  <a:pt x="0" y="65287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TextBox 10"/>
          <p:cNvSpPr txBox="1"/>
          <p:nvPr/>
        </p:nvSpPr>
        <p:spPr>
          <a:xfrm>
            <a:off x="1814205" y="4381653"/>
            <a:ext cx="14659590" cy="28550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98829" lvl="1" indent="-399415" algn="l">
              <a:lnSpc>
                <a:spcPts val="5697"/>
              </a:lnSpc>
              <a:buFont typeface="Arial"/>
              <a:buChar char="•"/>
            </a:pPr>
            <a:r>
              <a:rPr lang="en-US" sz="3699" spc="-251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Message your tutor as the first point of call (email or teams)</a:t>
            </a:r>
          </a:p>
          <a:p>
            <a:pPr marL="798829" lvl="1" indent="-399415" algn="l">
              <a:lnSpc>
                <a:spcPts val="5697"/>
              </a:lnSpc>
              <a:buFont typeface="Arial"/>
              <a:buChar char="•"/>
            </a:pPr>
            <a:r>
              <a:rPr lang="en-US" sz="3699" spc="-251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If you need anything else, please message us around </a:t>
            </a:r>
            <a:r>
              <a:rPr lang="en-US" sz="3699" spc="-251" dirty="0" err="1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DiSE</a:t>
            </a:r>
            <a:r>
              <a:rPr lang="en-US" sz="3699" spc="-251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 completion. </a:t>
            </a:r>
          </a:p>
          <a:p>
            <a:pPr marL="1597659" lvl="2" indent="-532553" algn="l">
              <a:lnSpc>
                <a:spcPts val="5697"/>
              </a:lnSpc>
              <a:buFont typeface="Arial"/>
              <a:buChar char="⚬"/>
            </a:pPr>
            <a:r>
              <a:rPr lang="en-US" sz="3699" spc="-251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Steph Tirrell - steph.tirrell@loucoll.ac.uk (</a:t>
            </a:r>
            <a:r>
              <a:rPr lang="en-US" sz="3699" spc="-251" dirty="0" err="1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DiSE</a:t>
            </a:r>
            <a:r>
              <a:rPr lang="en-US" sz="3699" spc="-251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) </a:t>
            </a:r>
          </a:p>
          <a:p>
            <a:pPr marL="1597659" lvl="2" indent="-532553" algn="l">
              <a:lnSpc>
                <a:spcPts val="5697"/>
              </a:lnSpc>
              <a:buFont typeface="Arial"/>
              <a:buChar char="⚬"/>
            </a:pPr>
            <a:r>
              <a:rPr lang="en-US" sz="3699" spc="-251" dirty="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Tom Boardman – thomas.boardman@loucoll.ac.uk (YTP/EA)</a:t>
            </a:r>
          </a:p>
        </p:txBody>
      </p:sp>
      <p:sp>
        <p:nvSpPr>
          <p:cNvPr id="11" name="Freeform 11"/>
          <p:cNvSpPr/>
          <p:nvPr/>
        </p:nvSpPr>
        <p:spPr>
          <a:xfrm>
            <a:off x="6939780" y="9308047"/>
            <a:ext cx="2338659" cy="910559"/>
          </a:xfrm>
          <a:custGeom>
            <a:avLst/>
            <a:gdLst/>
            <a:ahLst/>
            <a:cxnLst/>
            <a:rect l="l" t="t" r="r" b="b"/>
            <a:pathLst>
              <a:path w="2338659" h="910559">
                <a:moveTo>
                  <a:pt x="0" y="0"/>
                </a:moveTo>
                <a:lnTo>
                  <a:pt x="2338659" y="0"/>
                </a:lnTo>
                <a:lnTo>
                  <a:pt x="2338659" y="910559"/>
                </a:lnTo>
                <a:lnTo>
                  <a:pt x="0" y="910559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469</Words>
  <Application>Microsoft Office PowerPoint</Application>
  <PresentationFormat>Custom</PresentationFormat>
  <Paragraphs>86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Quicksand</vt:lpstr>
      <vt:lpstr>Calibri</vt:lpstr>
      <vt:lpstr>Arial</vt:lpstr>
      <vt:lpstr>Quicksand Bold</vt:lpstr>
      <vt:lpstr>Sugar Pie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 of YTP/</dc:title>
  <dc:creator>Steph Tirrell</dc:creator>
  <cp:lastModifiedBy>Steph Tirrell</cp:lastModifiedBy>
  <cp:revision>4</cp:revision>
  <dcterms:created xsi:type="dcterms:W3CDTF">2006-08-16T00:00:00Z</dcterms:created>
  <dcterms:modified xsi:type="dcterms:W3CDTF">2026-03-19T14:55:42Z</dcterms:modified>
  <dc:identifier>DAHCbTUqmTc</dc:identifier>
</cp:coreProperties>
</file>