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48" r:id="rId5"/>
  </p:sldMasterIdLst>
  <p:notesMasterIdLst>
    <p:notesMasterId r:id="rId21"/>
  </p:notesMasterIdLst>
  <p:handoutMasterIdLst>
    <p:handoutMasterId r:id="rId22"/>
  </p:handoutMasterIdLst>
  <p:sldIdLst>
    <p:sldId id="780" r:id="rId6"/>
    <p:sldId id="781" r:id="rId7"/>
    <p:sldId id="782" r:id="rId8"/>
    <p:sldId id="783" r:id="rId9"/>
    <p:sldId id="775" r:id="rId10"/>
    <p:sldId id="776" r:id="rId11"/>
    <p:sldId id="778" r:id="rId12"/>
    <p:sldId id="786" r:id="rId13"/>
    <p:sldId id="785" r:id="rId14"/>
    <p:sldId id="784" r:id="rId15"/>
    <p:sldId id="787" r:id="rId16"/>
    <p:sldId id="788" r:id="rId17"/>
    <p:sldId id="789" r:id="rId18"/>
    <p:sldId id="790" r:id="rId19"/>
    <p:sldId id="732" r:id="rId20"/>
  </p:sldIdLst>
  <p:sldSz cx="9144000" cy="6858000" type="screen4x3"/>
  <p:notesSz cx="6669088" cy="9928225"/>
  <p:defaultTextStyle>
    <a:defPPr>
      <a:defRPr lang="en-US"/>
    </a:defPPr>
    <a:lvl1pPr algn="l" rtl="0" fontAlgn="base">
      <a:spcBef>
        <a:spcPct val="0"/>
      </a:spcBef>
      <a:spcAft>
        <a:spcPct val="0"/>
      </a:spcAft>
      <a:defRPr sz="2000" kern="1200">
        <a:solidFill>
          <a:schemeClr val="tx1"/>
        </a:solidFill>
        <a:latin typeface="Utopia Std" pitchFamily="18" charset="0"/>
        <a:ea typeface="+mn-ea"/>
        <a:cs typeface="Arial" charset="0"/>
      </a:defRPr>
    </a:lvl1pPr>
    <a:lvl2pPr marL="457200" algn="l" rtl="0" fontAlgn="base">
      <a:spcBef>
        <a:spcPct val="0"/>
      </a:spcBef>
      <a:spcAft>
        <a:spcPct val="0"/>
      </a:spcAft>
      <a:defRPr sz="2000" kern="1200">
        <a:solidFill>
          <a:schemeClr val="tx1"/>
        </a:solidFill>
        <a:latin typeface="Utopia Std" pitchFamily="18" charset="0"/>
        <a:ea typeface="+mn-ea"/>
        <a:cs typeface="Arial" charset="0"/>
      </a:defRPr>
    </a:lvl2pPr>
    <a:lvl3pPr marL="914400" algn="l" rtl="0" fontAlgn="base">
      <a:spcBef>
        <a:spcPct val="0"/>
      </a:spcBef>
      <a:spcAft>
        <a:spcPct val="0"/>
      </a:spcAft>
      <a:defRPr sz="2000" kern="1200">
        <a:solidFill>
          <a:schemeClr val="tx1"/>
        </a:solidFill>
        <a:latin typeface="Utopia Std" pitchFamily="18" charset="0"/>
        <a:ea typeface="+mn-ea"/>
        <a:cs typeface="Arial" charset="0"/>
      </a:defRPr>
    </a:lvl3pPr>
    <a:lvl4pPr marL="1371600" algn="l" rtl="0" fontAlgn="base">
      <a:spcBef>
        <a:spcPct val="0"/>
      </a:spcBef>
      <a:spcAft>
        <a:spcPct val="0"/>
      </a:spcAft>
      <a:defRPr sz="2000" kern="1200">
        <a:solidFill>
          <a:schemeClr val="tx1"/>
        </a:solidFill>
        <a:latin typeface="Utopia Std" pitchFamily="18" charset="0"/>
        <a:ea typeface="+mn-ea"/>
        <a:cs typeface="Arial" charset="0"/>
      </a:defRPr>
    </a:lvl4pPr>
    <a:lvl5pPr marL="1828800" algn="l" rtl="0" fontAlgn="base">
      <a:spcBef>
        <a:spcPct val="0"/>
      </a:spcBef>
      <a:spcAft>
        <a:spcPct val="0"/>
      </a:spcAft>
      <a:defRPr sz="2000" kern="1200">
        <a:solidFill>
          <a:schemeClr val="tx1"/>
        </a:solidFill>
        <a:latin typeface="Utopia Std" pitchFamily="18" charset="0"/>
        <a:ea typeface="+mn-ea"/>
        <a:cs typeface="Arial" charset="0"/>
      </a:defRPr>
    </a:lvl5pPr>
    <a:lvl6pPr marL="2286000" algn="l" defTabSz="914400" rtl="0" eaLnBrk="1" latinLnBrk="0" hangingPunct="1">
      <a:defRPr sz="2000" kern="1200">
        <a:solidFill>
          <a:schemeClr val="tx1"/>
        </a:solidFill>
        <a:latin typeface="Utopia Std" pitchFamily="18" charset="0"/>
        <a:ea typeface="+mn-ea"/>
        <a:cs typeface="Arial" charset="0"/>
      </a:defRPr>
    </a:lvl6pPr>
    <a:lvl7pPr marL="2743200" algn="l" defTabSz="914400" rtl="0" eaLnBrk="1" latinLnBrk="0" hangingPunct="1">
      <a:defRPr sz="2000" kern="1200">
        <a:solidFill>
          <a:schemeClr val="tx1"/>
        </a:solidFill>
        <a:latin typeface="Utopia Std" pitchFamily="18" charset="0"/>
        <a:ea typeface="+mn-ea"/>
        <a:cs typeface="Arial" charset="0"/>
      </a:defRPr>
    </a:lvl7pPr>
    <a:lvl8pPr marL="3200400" algn="l" defTabSz="914400" rtl="0" eaLnBrk="1" latinLnBrk="0" hangingPunct="1">
      <a:defRPr sz="2000" kern="1200">
        <a:solidFill>
          <a:schemeClr val="tx1"/>
        </a:solidFill>
        <a:latin typeface="Utopia Std" pitchFamily="18" charset="0"/>
        <a:ea typeface="+mn-ea"/>
        <a:cs typeface="Arial" charset="0"/>
      </a:defRPr>
    </a:lvl8pPr>
    <a:lvl9pPr marL="3657600" algn="l" defTabSz="914400" rtl="0" eaLnBrk="1" latinLnBrk="0" hangingPunct="1">
      <a:defRPr sz="2000" kern="1200">
        <a:solidFill>
          <a:schemeClr val="tx1"/>
        </a:solidFill>
        <a:latin typeface="Utopia Std"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168A8B-1964-402F-B7B7-48F2883EDA0D}" v="4" dt="2022-01-07T11:03:00.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1520" autoAdjust="0"/>
  </p:normalViewPr>
  <p:slideViewPr>
    <p:cSldViewPr>
      <p:cViewPr varScale="1">
        <p:scale>
          <a:sx n="86" d="100"/>
          <a:sy n="86" d="100"/>
        </p:scale>
        <p:origin x="1243" y="72"/>
      </p:cViewPr>
      <p:guideLst>
        <p:guide orient="horz" pos="2160"/>
        <p:guide pos="2880"/>
      </p:guideLst>
    </p:cSldViewPr>
  </p:slideViewPr>
  <p:outlineViewPr>
    <p:cViewPr>
      <p:scale>
        <a:sx n="33" d="100"/>
        <a:sy n="33" d="100"/>
      </p:scale>
      <p:origin x="0" y="750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2" d="100"/>
          <a:sy n="82" d="100"/>
        </p:scale>
        <p:origin x="3972" y="78"/>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 Bhindi" userId="S::raj.bhindi@loucoll.ac.uk::156dbf6c-c728-40aa-8e15-08411a07774a" providerId="AD" clId="Web-{4B168A8B-1964-402F-B7B7-48F2883EDA0D}"/>
    <pc:docChg chg="modSld">
      <pc:chgData name="Raj Bhindi" userId="S::raj.bhindi@loucoll.ac.uk::156dbf6c-c728-40aa-8e15-08411a07774a" providerId="AD" clId="Web-{4B168A8B-1964-402F-B7B7-48F2883EDA0D}" dt="2022-01-07T11:03:00.228" v="3" actId="1076"/>
      <pc:docMkLst>
        <pc:docMk/>
      </pc:docMkLst>
      <pc:sldChg chg="modSp">
        <pc:chgData name="Raj Bhindi" userId="S::raj.bhindi@loucoll.ac.uk::156dbf6c-c728-40aa-8e15-08411a07774a" providerId="AD" clId="Web-{4B168A8B-1964-402F-B7B7-48F2883EDA0D}" dt="2022-01-07T11:01:27.554" v="2" actId="1076"/>
        <pc:sldMkLst>
          <pc:docMk/>
          <pc:sldMk cId="980927506" sldId="780"/>
        </pc:sldMkLst>
        <pc:picChg chg="mod">
          <ac:chgData name="Raj Bhindi" userId="S::raj.bhindi@loucoll.ac.uk::156dbf6c-c728-40aa-8e15-08411a07774a" providerId="AD" clId="Web-{4B168A8B-1964-402F-B7B7-48F2883EDA0D}" dt="2022-01-07T11:01:27.554" v="2" actId="1076"/>
          <ac:picMkLst>
            <pc:docMk/>
            <pc:sldMk cId="980927506" sldId="780"/>
            <ac:picMk id="2" creationId="{3357CB7D-6C63-4907-BF6F-81F44B2642AA}"/>
          </ac:picMkLst>
        </pc:picChg>
        <pc:picChg chg="mod">
          <ac:chgData name="Raj Bhindi" userId="S::raj.bhindi@loucoll.ac.uk::156dbf6c-c728-40aa-8e15-08411a07774a" providerId="AD" clId="Web-{4B168A8B-1964-402F-B7B7-48F2883EDA0D}" dt="2022-01-07T11:01:21.320" v="1" actId="1076"/>
          <ac:picMkLst>
            <pc:docMk/>
            <pc:sldMk cId="980927506" sldId="780"/>
            <ac:picMk id="4" creationId="{3ECD20A4-CD31-4332-9780-F123FBF397FA}"/>
          </ac:picMkLst>
        </pc:picChg>
      </pc:sldChg>
      <pc:sldChg chg="modSp">
        <pc:chgData name="Raj Bhindi" userId="S::raj.bhindi@loucoll.ac.uk::156dbf6c-c728-40aa-8e15-08411a07774a" providerId="AD" clId="Web-{4B168A8B-1964-402F-B7B7-48F2883EDA0D}" dt="2022-01-07T11:03:00.228" v="3" actId="1076"/>
        <pc:sldMkLst>
          <pc:docMk/>
          <pc:sldMk cId="4144539082" sldId="785"/>
        </pc:sldMkLst>
        <pc:picChg chg="mod">
          <ac:chgData name="Raj Bhindi" userId="S::raj.bhindi@loucoll.ac.uk::156dbf6c-c728-40aa-8e15-08411a07774a" providerId="AD" clId="Web-{4B168A8B-1964-402F-B7B7-48F2883EDA0D}" dt="2022-01-07T11:03:00.228" v="3" actId="1076"/>
          <ac:picMkLst>
            <pc:docMk/>
            <pc:sldMk cId="4144539082" sldId="785"/>
            <ac:picMk id="3" creationId="{97EBAE70-2FFE-4D4D-AA83-D0420718161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20F0A-B274-4187-8C4F-4226567F820A}" type="doc">
      <dgm:prSet loTypeId="urn:microsoft.com/office/officeart/2005/8/layout/hList1" loCatId="list" qsTypeId="urn:microsoft.com/office/officeart/2005/8/quickstyle/simple5" qsCatId="simple" csTypeId="urn:microsoft.com/office/officeart/2005/8/colors/colorful4" csCatId="colorful" phldr="1"/>
      <dgm:spPr/>
      <dgm:t>
        <a:bodyPr/>
        <a:lstStyle/>
        <a:p>
          <a:endParaRPr lang="en-GB"/>
        </a:p>
      </dgm:t>
    </dgm:pt>
    <dgm:pt modelId="{6A8C3CB2-0754-40DD-87D1-15BFFBC8AE51}">
      <dgm:prSet phldrT="[Text]" custT="1"/>
      <dgm:spPr/>
      <dgm:t>
        <a:bodyPr/>
        <a:lstStyle/>
        <a:p>
          <a:r>
            <a:rPr lang="en-GB" sz="3000" dirty="0"/>
            <a:t>Paper 1:</a:t>
          </a:r>
        </a:p>
      </dgm:t>
    </dgm:pt>
    <dgm:pt modelId="{E57A58BD-840D-4C70-A56C-D85F89BE1445}" type="parTrans" cxnId="{DC807630-D083-4E76-9DA4-D9A6F7DDDE68}">
      <dgm:prSet/>
      <dgm:spPr/>
      <dgm:t>
        <a:bodyPr/>
        <a:lstStyle/>
        <a:p>
          <a:endParaRPr lang="en-GB" sz="3000"/>
        </a:p>
      </dgm:t>
    </dgm:pt>
    <dgm:pt modelId="{04909D86-4968-482D-A3BD-9CFD7E7270BD}" type="sibTrans" cxnId="{DC807630-D083-4E76-9DA4-D9A6F7DDDE68}">
      <dgm:prSet/>
      <dgm:spPr/>
      <dgm:t>
        <a:bodyPr/>
        <a:lstStyle/>
        <a:p>
          <a:endParaRPr lang="en-GB" sz="3000"/>
        </a:p>
      </dgm:t>
    </dgm:pt>
    <dgm:pt modelId="{432BC019-ABCF-4BC4-B684-A0590052B7E1}">
      <dgm:prSet phldrT="[Text]" custT="1"/>
      <dgm:spPr/>
      <dgm:t>
        <a:bodyPr/>
        <a:lstStyle/>
        <a:p>
          <a:r>
            <a:rPr lang="en-GB" sz="3000" dirty="0"/>
            <a:t>Paper 2:</a:t>
          </a:r>
        </a:p>
      </dgm:t>
    </dgm:pt>
    <dgm:pt modelId="{A1F15AB4-1ABD-431F-9F99-DF9076DFD167}" type="parTrans" cxnId="{F3F94C7A-32A3-4C71-BD95-1D1AB587B1D4}">
      <dgm:prSet/>
      <dgm:spPr/>
      <dgm:t>
        <a:bodyPr/>
        <a:lstStyle/>
        <a:p>
          <a:endParaRPr lang="en-GB" sz="3000"/>
        </a:p>
      </dgm:t>
    </dgm:pt>
    <dgm:pt modelId="{B495FC6D-76A3-40C9-AFAF-F7015963F609}" type="sibTrans" cxnId="{F3F94C7A-32A3-4C71-BD95-1D1AB587B1D4}">
      <dgm:prSet/>
      <dgm:spPr/>
      <dgm:t>
        <a:bodyPr/>
        <a:lstStyle/>
        <a:p>
          <a:endParaRPr lang="en-GB" sz="3000"/>
        </a:p>
      </dgm:t>
    </dgm:pt>
    <dgm:pt modelId="{54F5AADD-0B06-4192-9D69-4933E401118D}">
      <dgm:prSet phldrT="[Text]" custT="1"/>
      <dgm:spPr/>
      <dgm:t>
        <a:bodyPr/>
        <a:lstStyle/>
        <a:p>
          <a:r>
            <a:rPr lang="en-GB" sz="3000" dirty="0"/>
            <a:t>Paper 3:</a:t>
          </a:r>
        </a:p>
      </dgm:t>
    </dgm:pt>
    <dgm:pt modelId="{31C2EEE6-35AC-4C61-9AD7-B1902FE60A32}" type="parTrans" cxnId="{3E877A92-6D98-427E-BCE2-61D89F65481D}">
      <dgm:prSet/>
      <dgm:spPr/>
      <dgm:t>
        <a:bodyPr/>
        <a:lstStyle/>
        <a:p>
          <a:endParaRPr lang="en-GB" sz="3000"/>
        </a:p>
      </dgm:t>
    </dgm:pt>
    <dgm:pt modelId="{213126A4-C07F-40C5-BC90-1F7998B6C35E}" type="sibTrans" cxnId="{3E877A92-6D98-427E-BCE2-61D89F65481D}">
      <dgm:prSet/>
      <dgm:spPr/>
      <dgm:t>
        <a:bodyPr/>
        <a:lstStyle/>
        <a:p>
          <a:endParaRPr lang="en-GB" sz="3000"/>
        </a:p>
      </dgm:t>
    </dgm:pt>
    <dgm:pt modelId="{450C81E6-2187-4D5C-A719-2480C5016D59}">
      <dgm:prSet custT="1"/>
      <dgm:spPr/>
      <dgm:t>
        <a:bodyPr/>
        <a:lstStyle/>
        <a:p>
          <a:pPr>
            <a:buFont typeface="Wingdings" panose="05000000000000000000" pitchFamily="2" charset="2"/>
            <a:buChar char="§"/>
          </a:pPr>
          <a:r>
            <a:rPr lang="en-GB" sz="2000" dirty="0"/>
            <a:t>UK Politics</a:t>
          </a:r>
        </a:p>
      </dgm:t>
    </dgm:pt>
    <dgm:pt modelId="{D1081050-7D81-425E-9776-3E65E0151C25}" type="parTrans" cxnId="{3E2F7D5B-71C2-4903-A604-60BA9618AC89}">
      <dgm:prSet/>
      <dgm:spPr/>
      <dgm:t>
        <a:bodyPr/>
        <a:lstStyle/>
        <a:p>
          <a:endParaRPr lang="en-GB" sz="3000"/>
        </a:p>
      </dgm:t>
    </dgm:pt>
    <dgm:pt modelId="{2C3FEA3B-EF38-463A-8ECE-3A848D83E5DA}" type="sibTrans" cxnId="{3E2F7D5B-71C2-4903-A604-60BA9618AC89}">
      <dgm:prSet/>
      <dgm:spPr/>
      <dgm:t>
        <a:bodyPr/>
        <a:lstStyle/>
        <a:p>
          <a:endParaRPr lang="en-GB" sz="3000"/>
        </a:p>
      </dgm:t>
    </dgm:pt>
    <dgm:pt modelId="{76339334-5AC0-4A65-89AC-98E390EECCD5}">
      <dgm:prSet custT="1"/>
      <dgm:spPr/>
      <dgm:t>
        <a:bodyPr/>
        <a:lstStyle/>
        <a:p>
          <a:pPr>
            <a:buFont typeface="Wingdings" panose="05000000000000000000" pitchFamily="2" charset="2"/>
            <a:buChar char="§"/>
          </a:pPr>
          <a:r>
            <a:rPr lang="en-GB" sz="2000" dirty="0"/>
            <a:t>UK Government</a:t>
          </a:r>
        </a:p>
      </dgm:t>
    </dgm:pt>
    <dgm:pt modelId="{F01FCE0B-F479-4428-976C-0B83D76C0F45}" type="parTrans" cxnId="{84D4BCD9-FE53-4426-8FB9-96D3A3C7E6FF}">
      <dgm:prSet/>
      <dgm:spPr/>
      <dgm:t>
        <a:bodyPr/>
        <a:lstStyle/>
        <a:p>
          <a:endParaRPr lang="en-GB"/>
        </a:p>
      </dgm:t>
    </dgm:pt>
    <dgm:pt modelId="{AB89DC6A-3ED8-4675-B006-AFEC4C8577F8}" type="sibTrans" cxnId="{84D4BCD9-FE53-4426-8FB9-96D3A3C7E6FF}">
      <dgm:prSet/>
      <dgm:spPr/>
      <dgm:t>
        <a:bodyPr/>
        <a:lstStyle/>
        <a:p>
          <a:endParaRPr lang="en-GB"/>
        </a:p>
      </dgm:t>
    </dgm:pt>
    <dgm:pt modelId="{C9EBF57B-1393-47E3-B17D-37B8C286B01E}">
      <dgm:prSet custT="1"/>
      <dgm:spPr/>
      <dgm:t>
        <a:bodyPr/>
        <a:lstStyle/>
        <a:p>
          <a:pPr>
            <a:buFont typeface="Wingdings" panose="05000000000000000000" pitchFamily="2" charset="2"/>
            <a:buChar char="§"/>
          </a:pPr>
          <a:r>
            <a:rPr lang="en-GB" sz="2000" dirty="0"/>
            <a:t>Politics and Government of the US</a:t>
          </a:r>
        </a:p>
      </dgm:t>
    </dgm:pt>
    <dgm:pt modelId="{2BF428CB-C4F3-4B36-B5B1-50BB70346BB3}" type="parTrans" cxnId="{F9367403-2CE7-4833-95FE-05575D83984B}">
      <dgm:prSet/>
      <dgm:spPr/>
      <dgm:t>
        <a:bodyPr/>
        <a:lstStyle/>
        <a:p>
          <a:endParaRPr lang="en-GB"/>
        </a:p>
      </dgm:t>
    </dgm:pt>
    <dgm:pt modelId="{22BC2C97-A578-4289-8286-15FB6182E4A7}" type="sibTrans" cxnId="{F9367403-2CE7-4833-95FE-05575D83984B}">
      <dgm:prSet/>
      <dgm:spPr/>
      <dgm:t>
        <a:bodyPr/>
        <a:lstStyle/>
        <a:p>
          <a:endParaRPr lang="en-GB"/>
        </a:p>
      </dgm:t>
    </dgm:pt>
    <dgm:pt modelId="{7319F473-5416-4EA4-89FB-C6E3A7FD74D8}">
      <dgm:prSet custT="1"/>
      <dgm:spPr/>
      <dgm:t>
        <a:bodyPr/>
        <a:lstStyle/>
        <a:p>
          <a:pPr>
            <a:buFont typeface="Wingdings" panose="05000000000000000000" pitchFamily="2" charset="2"/>
            <a:buChar char="§"/>
          </a:pPr>
          <a:r>
            <a:rPr lang="en-GB" sz="2000" dirty="0"/>
            <a:t>2 Hours</a:t>
          </a:r>
        </a:p>
      </dgm:t>
    </dgm:pt>
    <dgm:pt modelId="{4B6B8F3B-FBDB-4966-9033-26A4E4D99670}" type="parTrans" cxnId="{3EF64C27-16BE-44E7-9CBE-5504113414FC}">
      <dgm:prSet/>
      <dgm:spPr/>
      <dgm:t>
        <a:bodyPr/>
        <a:lstStyle/>
        <a:p>
          <a:endParaRPr lang="en-GB"/>
        </a:p>
      </dgm:t>
    </dgm:pt>
    <dgm:pt modelId="{4FD2D057-3712-4459-AC65-DC74C8BCF8D1}" type="sibTrans" cxnId="{3EF64C27-16BE-44E7-9CBE-5504113414FC}">
      <dgm:prSet/>
      <dgm:spPr/>
      <dgm:t>
        <a:bodyPr/>
        <a:lstStyle/>
        <a:p>
          <a:endParaRPr lang="en-GB"/>
        </a:p>
      </dgm:t>
    </dgm:pt>
    <dgm:pt modelId="{B5F5D923-B6F6-4B97-A06D-01625724C9A9}">
      <dgm:prSet custT="1"/>
      <dgm:spPr/>
      <dgm:t>
        <a:bodyPr/>
        <a:lstStyle/>
        <a:p>
          <a:pPr>
            <a:buFont typeface="Wingdings" panose="05000000000000000000" pitchFamily="2" charset="2"/>
            <a:buChar char="§"/>
          </a:pPr>
          <a:r>
            <a:rPr lang="en-GB" sz="2000" dirty="0"/>
            <a:t>84 marks</a:t>
          </a:r>
        </a:p>
      </dgm:t>
    </dgm:pt>
    <dgm:pt modelId="{6CE5D531-A16A-4D78-AFE2-04CD21207B63}" type="parTrans" cxnId="{70B0BDA7-4F4E-4A5F-BB51-B424B9CEB82C}">
      <dgm:prSet/>
      <dgm:spPr/>
      <dgm:t>
        <a:bodyPr/>
        <a:lstStyle/>
        <a:p>
          <a:endParaRPr lang="en-GB"/>
        </a:p>
      </dgm:t>
    </dgm:pt>
    <dgm:pt modelId="{1AEDCF10-6E9A-492F-B052-86CCBFDACE95}" type="sibTrans" cxnId="{70B0BDA7-4F4E-4A5F-BB51-B424B9CEB82C}">
      <dgm:prSet/>
      <dgm:spPr/>
      <dgm:t>
        <a:bodyPr/>
        <a:lstStyle/>
        <a:p>
          <a:endParaRPr lang="en-GB"/>
        </a:p>
      </dgm:t>
    </dgm:pt>
    <dgm:pt modelId="{47FC4672-B710-4265-B7B5-3EDFC6EDF3B7}">
      <dgm:prSet custT="1"/>
      <dgm:spPr/>
      <dgm:t>
        <a:bodyPr/>
        <a:lstStyle/>
        <a:p>
          <a:pPr>
            <a:buFont typeface="Wingdings" panose="05000000000000000000" pitchFamily="2" charset="2"/>
            <a:buChar char="§"/>
          </a:pPr>
          <a:r>
            <a:rPr lang="en-GB" sz="2000" dirty="0"/>
            <a:t>33.3%</a:t>
          </a:r>
        </a:p>
      </dgm:t>
    </dgm:pt>
    <dgm:pt modelId="{E01546E1-A5D8-4B6E-9D4E-8427F9951219}" type="parTrans" cxnId="{240388D0-84C9-48DC-86BA-3B72919FEFF9}">
      <dgm:prSet/>
      <dgm:spPr/>
      <dgm:t>
        <a:bodyPr/>
        <a:lstStyle/>
        <a:p>
          <a:endParaRPr lang="en-GB"/>
        </a:p>
      </dgm:t>
    </dgm:pt>
    <dgm:pt modelId="{0897F678-CBFD-4E46-9E4E-4BD3583DDF24}" type="sibTrans" cxnId="{240388D0-84C9-48DC-86BA-3B72919FEFF9}">
      <dgm:prSet/>
      <dgm:spPr/>
      <dgm:t>
        <a:bodyPr/>
        <a:lstStyle/>
        <a:p>
          <a:endParaRPr lang="en-GB"/>
        </a:p>
      </dgm:t>
    </dgm:pt>
    <dgm:pt modelId="{A614C5C8-1EF0-4634-B7B5-A50F22071A2E}">
      <dgm:prSet custT="1"/>
      <dgm:spPr/>
      <dgm:t>
        <a:bodyPr/>
        <a:lstStyle/>
        <a:p>
          <a:pPr>
            <a:buFont typeface="Wingdings" panose="05000000000000000000" pitchFamily="2" charset="2"/>
            <a:buChar char="§"/>
          </a:pPr>
          <a:r>
            <a:rPr lang="en-GB" sz="2000" dirty="0"/>
            <a:t>2 Hours</a:t>
          </a:r>
        </a:p>
      </dgm:t>
    </dgm:pt>
    <dgm:pt modelId="{2BFEDA0E-2268-41D2-B867-13C2E616CBCF}" type="parTrans" cxnId="{45FCF344-DF71-4546-990A-31571CA1E9EB}">
      <dgm:prSet/>
      <dgm:spPr/>
      <dgm:t>
        <a:bodyPr/>
        <a:lstStyle/>
        <a:p>
          <a:endParaRPr lang="en-GB"/>
        </a:p>
      </dgm:t>
    </dgm:pt>
    <dgm:pt modelId="{C6A0B2A1-422D-44A4-8181-3489FFCB6EE9}" type="sibTrans" cxnId="{45FCF344-DF71-4546-990A-31571CA1E9EB}">
      <dgm:prSet/>
      <dgm:spPr/>
      <dgm:t>
        <a:bodyPr/>
        <a:lstStyle/>
        <a:p>
          <a:endParaRPr lang="en-GB"/>
        </a:p>
      </dgm:t>
    </dgm:pt>
    <dgm:pt modelId="{1C5D345F-AD82-4063-BD11-DA79E05016B6}">
      <dgm:prSet custT="1"/>
      <dgm:spPr/>
      <dgm:t>
        <a:bodyPr/>
        <a:lstStyle/>
        <a:p>
          <a:pPr>
            <a:buFont typeface="Wingdings" panose="05000000000000000000" pitchFamily="2" charset="2"/>
            <a:buChar char="§"/>
          </a:pPr>
          <a:endParaRPr lang="en-GB" sz="2000" dirty="0"/>
        </a:p>
      </dgm:t>
    </dgm:pt>
    <dgm:pt modelId="{3245CA83-DD34-4BDB-810E-EC58A3064BEE}" type="parTrans" cxnId="{6A40FA04-EBF2-4C9F-A384-18A607F8100E}">
      <dgm:prSet/>
      <dgm:spPr/>
      <dgm:t>
        <a:bodyPr/>
        <a:lstStyle/>
        <a:p>
          <a:endParaRPr lang="en-GB"/>
        </a:p>
      </dgm:t>
    </dgm:pt>
    <dgm:pt modelId="{0CC620D7-7B6E-4FCC-A728-62EA296CBF37}" type="sibTrans" cxnId="{6A40FA04-EBF2-4C9F-A384-18A607F8100E}">
      <dgm:prSet/>
      <dgm:spPr/>
      <dgm:t>
        <a:bodyPr/>
        <a:lstStyle/>
        <a:p>
          <a:endParaRPr lang="en-GB"/>
        </a:p>
      </dgm:t>
    </dgm:pt>
    <dgm:pt modelId="{22C92F7D-DFAB-42C9-A843-C19CBA850FD6}">
      <dgm:prSet custT="1"/>
      <dgm:spPr/>
      <dgm:t>
        <a:bodyPr/>
        <a:lstStyle/>
        <a:p>
          <a:pPr>
            <a:buFont typeface="Wingdings" panose="05000000000000000000" pitchFamily="2" charset="2"/>
            <a:buChar char="§"/>
          </a:pPr>
          <a:r>
            <a:rPr lang="en-GB" sz="2000" dirty="0"/>
            <a:t>2 Hours</a:t>
          </a:r>
        </a:p>
      </dgm:t>
    </dgm:pt>
    <dgm:pt modelId="{B8686C19-4F8B-48A6-AA47-0EC22DEAAE4F}" type="parTrans" cxnId="{3F18E8D9-BE94-42BD-B415-629A86219628}">
      <dgm:prSet/>
      <dgm:spPr/>
      <dgm:t>
        <a:bodyPr/>
        <a:lstStyle/>
        <a:p>
          <a:endParaRPr lang="en-GB"/>
        </a:p>
      </dgm:t>
    </dgm:pt>
    <dgm:pt modelId="{18F21E30-117F-4E85-96EC-C9FA6CCEB208}" type="sibTrans" cxnId="{3F18E8D9-BE94-42BD-B415-629A86219628}">
      <dgm:prSet/>
      <dgm:spPr/>
      <dgm:t>
        <a:bodyPr/>
        <a:lstStyle/>
        <a:p>
          <a:endParaRPr lang="en-GB"/>
        </a:p>
      </dgm:t>
    </dgm:pt>
    <dgm:pt modelId="{2237F1B9-857B-4F29-AB78-93360C17134A}">
      <dgm:prSet custT="1"/>
      <dgm:spPr/>
      <dgm:t>
        <a:bodyPr/>
        <a:lstStyle/>
        <a:p>
          <a:pPr>
            <a:buFont typeface="Wingdings" panose="05000000000000000000" pitchFamily="2" charset="2"/>
            <a:buChar char="§"/>
          </a:pPr>
          <a:endParaRPr lang="en-GB" sz="2000" dirty="0"/>
        </a:p>
      </dgm:t>
    </dgm:pt>
    <dgm:pt modelId="{7CE6DE29-3B9B-41E0-8357-5D907F16BB22}" type="parTrans" cxnId="{72B40620-171D-4095-82F7-0F5E571A4E33}">
      <dgm:prSet/>
      <dgm:spPr/>
      <dgm:t>
        <a:bodyPr/>
        <a:lstStyle/>
        <a:p>
          <a:endParaRPr lang="en-GB"/>
        </a:p>
      </dgm:t>
    </dgm:pt>
    <dgm:pt modelId="{6D491033-A391-4526-BE40-3CD103A5AF83}" type="sibTrans" cxnId="{72B40620-171D-4095-82F7-0F5E571A4E33}">
      <dgm:prSet/>
      <dgm:spPr/>
      <dgm:t>
        <a:bodyPr/>
        <a:lstStyle/>
        <a:p>
          <a:endParaRPr lang="en-GB"/>
        </a:p>
      </dgm:t>
    </dgm:pt>
    <dgm:pt modelId="{57130F72-7E6B-4F63-A070-DE170092A954}">
      <dgm:prSet custT="1"/>
      <dgm:spPr/>
      <dgm:t>
        <a:bodyPr/>
        <a:lstStyle/>
        <a:p>
          <a:pPr>
            <a:buFont typeface="Wingdings" panose="05000000000000000000" pitchFamily="2" charset="2"/>
            <a:buChar char="§"/>
          </a:pPr>
          <a:r>
            <a:rPr lang="en-GB" sz="2000" dirty="0"/>
            <a:t>84 marks</a:t>
          </a:r>
        </a:p>
      </dgm:t>
    </dgm:pt>
    <dgm:pt modelId="{D9284A50-27CD-4DD1-88A6-247789F509C8}" type="parTrans" cxnId="{58DD5738-F84A-4FB1-8BE0-46F58A312F10}">
      <dgm:prSet/>
      <dgm:spPr/>
      <dgm:t>
        <a:bodyPr/>
        <a:lstStyle/>
        <a:p>
          <a:endParaRPr lang="en-GB"/>
        </a:p>
      </dgm:t>
    </dgm:pt>
    <dgm:pt modelId="{FBC2F188-32D8-40A1-AF7E-5652B5E6138E}" type="sibTrans" cxnId="{58DD5738-F84A-4FB1-8BE0-46F58A312F10}">
      <dgm:prSet/>
      <dgm:spPr/>
      <dgm:t>
        <a:bodyPr/>
        <a:lstStyle/>
        <a:p>
          <a:endParaRPr lang="en-GB"/>
        </a:p>
      </dgm:t>
    </dgm:pt>
    <dgm:pt modelId="{863B3BA4-BA38-4708-AAB7-455901BAF9EB}">
      <dgm:prSet custT="1"/>
      <dgm:spPr/>
      <dgm:t>
        <a:bodyPr/>
        <a:lstStyle/>
        <a:p>
          <a:pPr>
            <a:buFont typeface="Wingdings" panose="05000000000000000000" pitchFamily="2" charset="2"/>
            <a:buChar char="§"/>
          </a:pPr>
          <a:r>
            <a:rPr lang="en-GB" sz="2000" dirty="0"/>
            <a:t>33.3%</a:t>
          </a:r>
        </a:p>
      </dgm:t>
    </dgm:pt>
    <dgm:pt modelId="{90B00072-5E26-402D-BAB9-A84B821AC513}" type="parTrans" cxnId="{2D6D1021-20E9-4749-8E39-A6B0FF9995C2}">
      <dgm:prSet/>
      <dgm:spPr/>
      <dgm:t>
        <a:bodyPr/>
        <a:lstStyle/>
        <a:p>
          <a:endParaRPr lang="en-GB"/>
        </a:p>
      </dgm:t>
    </dgm:pt>
    <dgm:pt modelId="{1F235AF6-219B-4522-80CC-9C1CFF400600}" type="sibTrans" cxnId="{2D6D1021-20E9-4749-8E39-A6B0FF9995C2}">
      <dgm:prSet/>
      <dgm:spPr/>
      <dgm:t>
        <a:bodyPr/>
        <a:lstStyle/>
        <a:p>
          <a:endParaRPr lang="en-GB"/>
        </a:p>
      </dgm:t>
    </dgm:pt>
    <dgm:pt modelId="{2C751B1D-ACCB-45EA-BFF4-5C16450FF33A}">
      <dgm:prSet custT="1"/>
      <dgm:spPr/>
      <dgm:t>
        <a:bodyPr/>
        <a:lstStyle/>
        <a:p>
          <a:pPr>
            <a:buFont typeface="Wingdings" panose="05000000000000000000" pitchFamily="2" charset="2"/>
            <a:buChar char="§"/>
          </a:pPr>
          <a:r>
            <a:rPr lang="en-GB" sz="2000" dirty="0"/>
            <a:t>84 marks</a:t>
          </a:r>
        </a:p>
      </dgm:t>
    </dgm:pt>
    <dgm:pt modelId="{BB9ED02E-8C22-4365-B8F3-9BA3F7370418}" type="parTrans" cxnId="{FFA898B6-5E6B-43C7-A9BC-69A874FA22B0}">
      <dgm:prSet/>
      <dgm:spPr/>
      <dgm:t>
        <a:bodyPr/>
        <a:lstStyle/>
        <a:p>
          <a:endParaRPr lang="en-GB"/>
        </a:p>
      </dgm:t>
    </dgm:pt>
    <dgm:pt modelId="{8BDE5BFC-18B1-4EC1-82F8-76798C4B2145}" type="sibTrans" cxnId="{FFA898B6-5E6B-43C7-A9BC-69A874FA22B0}">
      <dgm:prSet/>
      <dgm:spPr/>
      <dgm:t>
        <a:bodyPr/>
        <a:lstStyle/>
        <a:p>
          <a:endParaRPr lang="en-GB"/>
        </a:p>
      </dgm:t>
    </dgm:pt>
    <dgm:pt modelId="{A0A81C97-4E81-4DA0-B7EC-CA64103664E7}">
      <dgm:prSet custT="1"/>
      <dgm:spPr/>
      <dgm:t>
        <a:bodyPr/>
        <a:lstStyle/>
        <a:p>
          <a:pPr>
            <a:buFont typeface="Wingdings" panose="05000000000000000000" pitchFamily="2" charset="2"/>
            <a:buChar char="§"/>
          </a:pPr>
          <a:r>
            <a:rPr lang="en-GB" sz="2000" dirty="0"/>
            <a:t>33.3%</a:t>
          </a:r>
        </a:p>
      </dgm:t>
    </dgm:pt>
    <dgm:pt modelId="{05C20455-DD2E-4D26-A5CF-F79286FCF4E8}" type="parTrans" cxnId="{0A0649DA-58C5-4AE6-907F-97975205DECD}">
      <dgm:prSet/>
      <dgm:spPr/>
      <dgm:t>
        <a:bodyPr/>
        <a:lstStyle/>
        <a:p>
          <a:endParaRPr lang="en-GB"/>
        </a:p>
      </dgm:t>
    </dgm:pt>
    <dgm:pt modelId="{3CC13540-60CC-468C-8BDD-5BF79AC7626A}" type="sibTrans" cxnId="{0A0649DA-58C5-4AE6-907F-97975205DECD}">
      <dgm:prSet/>
      <dgm:spPr/>
      <dgm:t>
        <a:bodyPr/>
        <a:lstStyle/>
        <a:p>
          <a:endParaRPr lang="en-GB"/>
        </a:p>
      </dgm:t>
    </dgm:pt>
    <dgm:pt modelId="{B6EFC69F-9691-441A-8D5D-233C09E4E0D2}" type="pres">
      <dgm:prSet presAssocID="{1A520F0A-B274-4187-8C4F-4226567F820A}" presName="Name0" presStyleCnt="0">
        <dgm:presLayoutVars>
          <dgm:dir/>
          <dgm:animLvl val="lvl"/>
          <dgm:resizeHandles val="exact"/>
        </dgm:presLayoutVars>
      </dgm:prSet>
      <dgm:spPr/>
    </dgm:pt>
    <dgm:pt modelId="{86E87CF2-9683-423F-8192-7FE990681973}" type="pres">
      <dgm:prSet presAssocID="{6A8C3CB2-0754-40DD-87D1-15BFFBC8AE51}" presName="composite" presStyleCnt="0"/>
      <dgm:spPr/>
    </dgm:pt>
    <dgm:pt modelId="{0FAD069A-3B7C-4283-99BB-55C415321516}" type="pres">
      <dgm:prSet presAssocID="{6A8C3CB2-0754-40DD-87D1-15BFFBC8AE51}" presName="parTx" presStyleLbl="alignNode1" presStyleIdx="0" presStyleCnt="3">
        <dgm:presLayoutVars>
          <dgm:chMax val="0"/>
          <dgm:chPref val="0"/>
          <dgm:bulletEnabled val="1"/>
        </dgm:presLayoutVars>
      </dgm:prSet>
      <dgm:spPr/>
    </dgm:pt>
    <dgm:pt modelId="{790C9B22-0F6F-40AF-BD9B-6E2A694B327E}" type="pres">
      <dgm:prSet presAssocID="{6A8C3CB2-0754-40DD-87D1-15BFFBC8AE51}" presName="desTx" presStyleLbl="alignAccFollowNode1" presStyleIdx="0" presStyleCnt="3">
        <dgm:presLayoutVars>
          <dgm:bulletEnabled val="1"/>
        </dgm:presLayoutVars>
      </dgm:prSet>
      <dgm:spPr/>
    </dgm:pt>
    <dgm:pt modelId="{AA8A70AF-5236-414A-949F-1D646493EBEE}" type="pres">
      <dgm:prSet presAssocID="{04909D86-4968-482D-A3BD-9CFD7E7270BD}" presName="space" presStyleCnt="0"/>
      <dgm:spPr/>
    </dgm:pt>
    <dgm:pt modelId="{58797B19-9BC2-4404-95D5-BB114352B3E8}" type="pres">
      <dgm:prSet presAssocID="{432BC019-ABCF-4BC4-B684-A0590052B7E1}" presName="composite" presStyleCnt="0"/>
      <dgm:spPr/>
    </dgm:pt>
    <dgm:pt modelId="{A7D497B3-FD0E-4988-AAF3-C448CB59A9A5}" type="pres">
      <dgm:prSet presAssocID="{432BC019-ABCF-4BC4-B684-A0590052B7E1}" presName="parTx" presStyleLbl="alignNode1" presStyleIdx="1" presStyleCnt="3">
        <dgm:presLayoutVars>
          <dgm:chMax val="0"/>
          <dgm:chPref val="0"/>
          <dgm:bulletEnabled val="1"/>
        </dgm:presLayoutVars>
      </dgm:prSet>
      <dgm:spPr/>
    </dgm:pt>
    <dgm:pt modelId="{55EFB665-26BE-4681-8E8C-95B9FAC0B384}" type="pres">
      <dgm:prSet presAssocID="{432BC019-ABCF-4BC4-B684-A0590052B7E1}" presName="desTx" presStyleLbl="alignAccFollowNode1" presStyleIdx="1" presStyleCnt="3">
        <dgm:presLayoutVars>
          <dgm:bulletEnabled val="1"/>
        </dgm:presLayoutVars>
      </dgm:prSet>
      <dgm:spPr/>
    </dgm:pt>
    <dgm:pt modelId="{8DB956C9-5154-46E2-8598-86C3239FF694}" type="pres">
      <dgm:prSet presAssocID="{B495FC6D-76A3-40C9-AFAF-F7015963F609}" presName="space" presStyleCnt="0"/>
      <dgm:spPr/>
    </dgm:pt>
    <dgm:pt modelId="{951B7F36-F221-46ED-8A8C-84A2A77471C3}" type="pres">
      <dgm:prSet presAssocID="{54F5AADD-0B06-4192-9D69-4933E401118D}" presName="composite" presStyleCnt="0"/>
      <dgm:spPr/>
    </dgm:pt>
    <dgm:pt modelId="{F9D903AD-89A1-4F46-A08F-F487F6A4A726}" type="pres">
      <dgm:prSet presAssocID="{54F5AADD-0B06-4192-9D69-4933E401118D}" presName="parTx" presStyleLbl="alignNode1" presStyleIdx="2" presStyleCnt="3">
        <dgm:presLayoutVars>
          <dgm:chMax val="0"/>
          <dgm:chPref val="0"/>
          <dgm:bulletEnabled val="1"/>
        </dgm:presLayoutVars>
      </dgm:prSet>
      <dgm:spPr/>
    </dgm:pt>
    <dgm:pt modelId="{0C22A89F-A418-4B80-B115-1F00937D0ADE}" type="pres">
      <dgm:prSet presAssocID="{54F5AADD-0B06-4192-9D69-4933E401118D}" presName="desTx" presStyleLbl="alignAccFollowNode1" presStyleIdx="2" presStyleCnt="3">
        <dgm:presLayoutVars>
          <dgm:bulletEnabled val="1"/>
        </dgm:presLayoutVars>
      </dgm:prSet>
      <dgm:spPr/>
    </dgm:pt>
  </dgm:ptLst>
  <dgm:cxnLst>
    <dgm:cxn modelId="{F9367403-2CE7-4833-95FE-05575D83984B}" srcId="{54F5AADD-0B06-4192-9D69-4933E401118D}" destId="{C9EBF57B-1393-47E3-B17D-37B8C286B01E}" srcOrd="0" destOrd="0" parTransId="{2BF428CB-C4F3-4B36-B5B1-50BB70346BB3}" sibTransId="{22BC2C97-A578-4289-8286-15FB6182E4A7}"/>
    <dgm:cxn modelId="{6A40FA04-EBF2-4C9F-A384-18A607F8100E}" srcId="{432BC019-ABCF-4BC4-B684-A0590052B7E1}" destId="{1C5D345F-AD82-4063-BD11-DA79E05016B6}" srcOrd="4" destOrd="0" parTransId="{3245CA83-DD34-4BDB-810E-EC58A3064BEE}" sibTransId="{0CC620D7-7B6E-4FCC-A728-62EA296CBF37}"/>
    <dgm:cxn modelId="{B39A2C06-81AB-4258-A95F-4812B89189BA}" type="presOf" srcId="{22C92F7D-DFAB-42C9-A843-C19CBA850FD6}" destId="{0C22A89F-A418-4B80-B115-1F00937D0ADE}" srcOrd="0" destOrd="1" presId="urn:microsoft.com/office/officeart/2005/8/layout/hList1"/>
    <dgm:cxn modelId="{A1061512-CE3E-4655-A0CB-C14901095DDB}" type="presOf" srcId="{47FC4672-B710-4265-B7B5-3EDFC6EDF3B7}" destId="{790C9B22-0F6F-40AF-BD9B-6E2A694B327E}" srcOrd="0" destOrd="3" presId="urn:microsoft.com/office/officeart/2005/8/layout/hList1"/>
    <dgm:cxn modelId="{8779F818-E456-4EF6-88BC-E5A0E44BE508}" type="presOf" srcId="{A0A81C97-4E81-4DA0-B7EC-CA64103664E7}" destId="{0C22A89F-A418-4B80-B115-1F00937D0ADE}" srcOrd="0" destOrd="3" presId="urn:microsoft.com/office/officeart/2005/8/layout/hList1"/>
    <dgm:cxn modelId="{72B40620-171D-4095-82F7-0F5E571A4E33}" srcId="{54F5AADD-0B06-4192-9D69-4933E401118D}" destId="{2237F1B9-857B-4F29-AB78-93360C17134A}" srcOrd="4" destOrd="0" parTransId="{7CE6DE29-3B9B-41E0-8357-5D907F16BB22}" sibTransId="{6D491033-A391-4526-BE40-3CD103A5AF83}"/>
    <dgm:cxn modelId="{2D6D1021-20E9-4749-8E39-A6B0FF9995C2}" srcId="{432BC019-ABCF-4BC4-B684-A0590052B7E1}" destId="{863B3BA4-BA38-4708-AAB7-455901BAF9EB}" srcOrd="3" destOrd="0" parTransId="{90B00072-5E26-402D-BAB9-A84B821AC513}" sibTransId="{1F235AF6-219B-4522-80CC-9C1CFF400600}"/>
    <dgm:cxn modelId="{3EF64C27-16BE-44E7-9CBE-5504113414FC}" srcId="{6A8C3CB2-0754-40DD-87D1-15BFFBC8AE51}" destId="{7319F473-5416-4EA4-89FB-C6E3A7FD74D8}" srcOrd="1" destOrd="0" parTransId="{4B6B8F3B-FBDB-4966-9033-26A4E4D99670}" sibTransId="{4FD2D057-3712-4459-AC65-DC74C8BCF8D1}"/>
    <dgm:cxn modelId="{DC807630-D083-4E76-9DA4-D9A6F7DDDE68}" srcId="{1A520F0A-B274-4187-8C4F-4226567F820A}" destId="{6A8C3CB2-0754-40DD-87D1-15BFFBC8AE51}" srcOrd="0" destOrd="0" parTransId="{E57A58BD-840D-4C70-A56C-D85F89BE1445}" sibTransId="{04909D86-4968-482D-A3BD-9CFD7E7270BD}"/>
    <dgm:cxn modelId="{0776F632-F50E-4F2D-A0FD-9876AD50972E}" type="presOf" srcId="{C9EBF57B-1393-47E3-B17D-37B8C286B01E}" destId="{0C22A89F-A418-4B80-B115-1F00937D0ADE}" srcOrd="0" destOrd="0" presId="urn:microsoft.com/office/officeart/2005/8/layout/hList1"/>
    <dgm:cxn modelId="{415EB837-70A1-4992-8F28-C112B116EEA3}" type="presOf" srcId="{76339334-5AC0-4A65-89AC-98E390EECCD5}" destId="{55EFB665-26BE-4681-8E8C-95B9FAC0B384}" srcOrd="0" destOrd="0" presId="urn:microsoft.com/office/officeart/2005/8/layout/hList1"/>
    <dgm:cxn modelId="{58DD5738-F84A-4FB1-8BE0-46F58A312F10}" srcId="{432BC019-ABCF-4BC4-B684-A0590052B7E1}" destId="{57130F72-7E6B-4F63-A070-DE170092A954}" srcOrd="2" destOrd="0" parTransId="{D9284A50-27CD-4DD1-88A6-247789F509C8}" sibTransId="{FBC2F188-32D8-40A1-AF7E-5652B5E6138E}"/>
    <dgm:cxn modelId="{3E2F7D5B-71C2-4903-A604-60BA9618AC89}" srcId="{6A8C3CB2-0754-40DD-87D1-15BFFBC8AE51}" destId="{450C81E6-2187-4D5C-A719-2480C5016D59}" srcOrd="0" destOrd="0" parTransId="{D1081050-7D81-425E-9776-3E65E0151C25}" sibTransId="{2C3FEA3B-EF38-463A-8ECE-3A848D83E5DA}"/>
    <dgm:cxn modelId="{0A98DF43-8BD3-4E15-A0FD-7CE9B5A534ED}" type="presOf" srcId="{B5F5D923-B6F6-4B97-A06D-01625724C9A9}" destId="{790C9B22-0F6F-40AF-BD9B-6E2A694B327E}" srcOrd="0" destOrd="2" presId="urn:microsoft.com/office/officeart/2005/8/layout/hList1"/>
    <dgm:cxn modelId="{45FCF344-DF71-4546-990A-31571CA1E9EB}" srcId="{432BC019-ABCF-4BC4-B684-A0590052B7E1}" destId="{A614C5C8-1EF0-4634-B7B5-A50F22071A2E}" srcOrd="1" destOrd="0" parTransId="{2BFEDA0E-2268-41D2-B867-13C2E616CBCF}" sibTransId="{C6A0B2A1-422D-44A4-8181-3489FFCB6EE9}"/>
    <dgm:cxn modelId="{D2440557-73B7-4AFC-8566-E23FE3085AA4}" type="presOf" srcId="{A614C5C8-1EF0-4634-B7B5-A50F22071A2E}" destId="{55EFB665-26BE-4681-8E8C-95B9FAC0B384}" srcOrd="0" destOrd="1" presId="urn:microsoft.com/office/officeart/2005/8/layout/hList1"/>
    <dgm:cxn modelId="{F3F94C7A-32A3-4C71-BD95-1D1AB587B1D4}" srcId="{1A520F0A-B274-4187-8C4F-4226567F820A}" destId="{432BC019-ABCF-4BC4-B684-A0590052B7E1}" srcOrd="1" destOrd="0" parTransId="{A1F15AB4-1ABD-431F-9F99-DF9076DFD167}" sibTransId="{B495FC6D-76A3-40C9-AFAF-F7015963F609}"/>
    <dgm:cxn modelId="{1C7ABA7D-E3C5-4A60-B6B7-07E834A3467C}" type="presOf" srcId="{2C751B1D-ACCB-45EA-BFF4-5C16450FF33A}" destId="{0C22A89F-A418-4B80-B115-1F00937D0ADE}" srcOrd="0" destOrd="2" presId="urn:microsoft.com/office/officeart/2005/8/layout/hList1"/>
    <dgm:cxn modelId="{58020088-3A0F-4B84-A012-B4AA73786D2B}" type="presOf" srcId="{432BC019-ABCF-4BC4-B684-A0590052B7E1}" destId="{A7D497B3-FD0E-4988-AAF3-C448CB59A9A5}" srcOrd="0" destOrd="0" presId="urn:microsoft.com/office/officeart/2005/8/layout/hList1"/>
    <dgm:cxn modelId="{B556308A-BE1F-4EAC-B67E-4E8B0FC58303}" type="presOf" srcId="{450C81E6-2187-4D5C-A719-2480C5016D59}" destId="{790C9B22-0F6F-40AF-BD9B-6E2A694B327E}" srcOrd="0" destOrd="0" presId="urn:microsoft.com/office/officeart/2005/8/layout/hList1"/>
    <dgm:cxn modelId="{3E877A92-6D98-427E-BCE2-61D89F65481D}" srcId="{1A520F0A-B274-4187-8C4F-4226567F820A}" destId="{54F5AADD-0B06-4192-9D69-4933E401118D}" srcOrd="2" destOrd="0" parTransId="{31C2EEE6-35AC-4C61-9AD7-B1902FE60A32}" sibTransId="{213126A4-C07F-40C5-BC90-1F7998B6C35E}"/>
    <dgm:cxn modelId="{70B0BDA7-4F4E-4A5F-BB51-B424B9CEB82C}" srcId="{6A8C3CB2-0754-40DD-87D1-15BFFBC8AE51}" destId="{B5F5D923-B6F6-4B97-A06D-01625724C9A9}" srcOrd="2" destOrd="0" parTransId="{6CE5D531-A16A-4D78-AFE2-04CD21207B63}" sibTransId="{1AEDCF10-6E9A-492F-B052-86CCBFDACE95}"/>
    <dgm:cxn modelId="{FFA898B6-5E6B-43C7-A9BC-69A874FA22B0}" srcId="{54F5AADD-0B06-4192-9D69-4933E401118D}" destId="{2C751B1D-ACCB-45EA-BFF4-5C16450FF33A}" srcOrd="2" destOrd="0" parTransId="{BB9ED02E-8C22-4365-B8F3-9BA3F7370418}" sibTransId="{8BDE5BFC-18B1-4EC1-82F8-76798C4B2145}"/>
    <dgm:cxn modelId="{8AABB2B9-1A5F-400C-8ACD-0B83A53FF80F}" type="presOf" srcId="{57130F72-7E6B-4F63-A070-DE170092A954}" destId="{55EFB665-26BE-4681-8E8C-95B9FAC0B384}" srcOrd="0" destOrd="2" presId="urn:microsoft.com/office/officeart/2005/8/layout/hList1"/>
    <dgm:cxn modelId="{73686FBE-F337-48EA-A0FB-78327B2FB1E5}" type="presOf" srcId="{863B3BA4-BA38-4708-AAB7-455901BAF9EB}" destId="{55EFB665-26BE-4681-8E8C-95B9FAC0B384}" srcOrd="0" destOrd="3" presId="urn:microsoft.com/office/officeart/2005/8/layout/hList1"/>
    <dgm:cxn modelId="{37CD98BE-C10F-4C6C-B226-2C9E157F9206}" type="presOf" srcId="{1C5D345F-AD82-4063-BD11-DA79E05016B6}" destId="{55EFB665-26BE-4681-8E8C-95B9FAC0B384}" srcOrd="0" destOrd="4" presId="urn:microsoft.com/office/officeart/2005/8/layout/hList1"/>
    <dgm:cxn modelId="{05DFABC5-D4B6-4473-AC2C-C651457AC930}" type="presOf" srcId="{1A520F0A-B274-4187-8C4F-4226567F820A}" destId="{B6EFC69F-9691-441A-8D5D-233C09E4E0D2}" srcOrd="0" destOrd="0" presId="urn:microsoft.com/office/officeart/2005/8/layout/hList1"/>
    <dgm:cxn modelId="{38815AC6-BB07-45FD-A28B-FAF1AC2076C8}" type="presOf" srcId="{2237F1B9-857B-4F29-AB78-93360C17134A}" destId="{0C22A89F-A418-4B80-B115-1F00937D0ADE}" srcOrd="0" destOrd="4" presId="urn:microsoft.com/office/officeart/2005/8/layout/hList1"/>
    <dgm:cxn modelId="{3625E5C9-50A9-4556-BA75-77ED6C86D2A7}" type="presOf" srcId="{7319F473-5416-4EA4-89FB-C6E3A7FD74D8}" destId="{790C9B22-0F6F-40AF-BD9B-6E2A694B327E}" srcOrd="0" destOrd="1" presId="urn:microsoft.com/office/officeart/2005/8/layout/hList1"/>
    <dgm:cxn modelId="{240388D0-84C9-48DC-86BA-3B72919FEFF9}" srcId="{6A8C3CB2-0754-40DD-87D1-15BFFBC8AE51}" destId="{47FC4672-B710-4265-B7B5-3EDFC6EDF3B7}" srcOrd="3" destOrd="0" parTransId="{E01546E1-A5D8-4B6E-9D4E-8427F9951219}" sibTransId="{0897F678-CBFD-4E46-9E4E-4BD3583DDF24}"/>
    <dgm:cxn modelId="{84D4BCD9-FE53-4426-8FB9-96D3A3C7E6FF}" srcId="{432BC019-ABCF-4BC4-B684-A0590052B7E1}" destId="{76339334-5AC0-4A65-89AC-98E390EECCD5}" srcOrd="0" destOrd="0" parTransId="{F01FCE0B-F479-4428-976C-0B83D76C0F45}" sibTransId="{AB89DC6A-3ED8-4675-B006-AFEC4C8577F8}"/>
    <dgm:cxn modelId="{3F18E8D9-BE94-42BD-B415-629A86219628}" srcId="{54F5AADD-0B06-4192-9D69-4933E401118D}" destId="{22C92F7D-DFAB-42C9-A843-C19CBA850FD6}" srcOrd="1" destOrd="0" parTransId="{B8686C19-4F8B-48A6-AA47-0EC22DEAAE4F}" sibTransId="{18F21E30-117F-4E85-96EC-C9FA6CCEB208}"/>
    <dgm:cxn modelId="{0A0649DA-58C5-4AE6-907F-97975205DECD}" srcId="{54F5AADD-0B06-4192-9D69-4933E401118D}" destId="{A0A81C97-4E81-4DA0-B7EC-CA64103664E7}" srcOrd="3" destOrd="0" parTransId="{05C20455-DD2E-4D26-A5CF-F79286FCF4E8}" sibTransId="{3CC13540-60CC-468C-8BDD-5BF79AC7626A}"/>
    <dgm:cxn modelId="{1790BFF3-2450-4E24-A1B9-7CEB012AFFAD}" type="presOf" srcId="{6A8C3CB2-0754-40DD-87D1-15BFFBC8AE51}" destId="{0FAD069A-3B7C-4283-99BB-55C415321516}" srcOrd="0" destOrd="0" presId="urn:microsoft.com/office/officeart/2005/8/layout/hList1"/>
    <dgm:cxn modelId="{EFB440F7-139A-4296-9B47-191E22EF4020}" type="presOf" srcId="{54F5AADD-0B06-4192-9D69-4933E401118D}" destId="{F9D903AD-89A1-4F46-A08F-F487F6A4A726}" srcOrd="0" destOrd="0" presId="urn:microsoft.com/office/officeart/2005/8/layout/hList1"/>
    <dgm:cxn modelId="{8F4AD8CC-4D70-4797-8ACD-F84C6D812CC2}" type="presParOf" srcId="{B6EFC69F-9691-441A-8D5D-233C09E4E0D2}" destId="{86E87CF2-9683-423F-8192-7FE990681973}" srcOrd="0" destOrd="0" presId="urn:microsoft.com/office/officeart/2005/8/layout/hList1"/>
    <dgm:cxn modelId="{5A28081F-F567-4AB7-9AA9-7E0644B01339}" type="presParOf" srcId="{86E87CF2-9683-423F-8192-7FE990681973}" destId="{0FAD069A-3B7C-4283-99BB-55C415321516}" srcOrd="0" destOrd="0" presId="urn:microsoft.com/office/officeart/2005/8/layout/hList1"/>
    <dgm:cxn modelId="{5F825552-7071-40E8-809C-07CF0C84552B}" type="presParOf" srcId="{86E87CF2-9683-423F-8192-7FE990681973}" destId="{790C9B22-0F6F-40AF-BD9B-6E2A694B327E}" srcOrd="1" destOrd="0" presId="urn:microsoft.com/office/officeart/2005/8/layout/hList1"/>
    <dgm:cxn modelId="{3EF50311-2DBD-41A1-83EC-C735499796AD}" type="presParOf" srcId="{B6EFC69F-9691-441A-8D5D-233C09E4E0D2}" destId="{AA8A70AF-5236-414A-949F-1D646493EBEE}" srcOrd="1" destOrd="0" presId="urn:microsoft.com/office/officeart/2005/8/layout/hList1"/>
    <dgm:cxn modelId="{B56823E0-CA5F-4CF5-8F76-93E66F8BA9DF}" type="presParOf" srcId="{B6EFC69F-9691-441A-8D5D-233C09E4E0D2}" destId="{58797B19-9BC2-4404-95D5-BB114352B3E8}" srcOrd="2" destOrd="0" presId="urn:microsoft.com/office/officeart/2005/8/layout/hList1"/>
    <dgm:cxn modelId="{E1B745EF-D578-495F-A335-8FB46AF836FD}" type="presParOf" srcId="{58797B19-9BC2-4404-95D5-BB114352B3E8}" destId="{A7D497B3-FD0E-4988-AAF3-C448CB59A9A5}" srcOrd="0" destOrd="0" presId="urn:microsoft.com/office/officeart/2005/8/layout/hList1"/>
    <dgm:cxn modelId="{0DD33CCD-D80E-45A9-A608-900F2681F101}" type="presParOf" srcId="{58797B19-9BC2-4404-95D5-BB114352B3E8}" destId="{55EFB665-26BE-4681-8E8C-95B9FAC0B384}" srcOrd="1" destOrd="0" presId="urn:microsoft.com/office/officeart/2005/8/layout/hList1"/>
    <dgm:cxn modelId="{B08F4B23-9F16-438A-BD95-472C9A973D2B}" type="presParOf" srcId="{B6EFC69F-9691-441A-8D5D-233C09E4E0D2}" destId="{8DB956C9-5154-46E2-8598-86C3239FF694}" srcOrd="3" destOrd="0" presId="urn:microsoft.com/office/officeart/2005/8/layout/hList1"/>
    <dgm:cxn modelId="{7AA4C88C-87BF-4632-8C46-CE01ACE9C119}" type="presParOf" srcId="{B6EFC69F-9691-441A-8D5D-233C09E4E0D2}" destId="{951B7F36-F221-46ED-8A8C-84A2A77471C3}" srcOrd="4" destOrd="0" presId="urn:microsoft.com/office/officeart/2005/8/layout/hList1"/>
    <dgm:cxn modelId="{AF2C1374-DF17-40E9-A658-D53A6C862304}" type="presParOf" srcId="{951B7F36-F221-46ED-8A8C-84A2A77471C3}" destId="{F9D903AD-89A1-4F46-A08F-F487F6A4A726}" srcOrd="0" destOrd="0" presId="urn:microsoft.com/office/officeart/2005/8/layout/hList1"/>
    <dgm:cxn modelId="{7E0B8532-DA9F-4112-8617-F08AAF78E5A9}" type="presParOf" srcId="{951B7F36-F221-46ED-8A8C-84A2A77471C3}" destId="{0C22A89F-A418-4B80-B115-1F00937D0AD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B7AF2B-16F1-41DA-908D-FCB455E87E4E}" type="doc">
      <dgm:prSet loTypeId="urn:microsoft.com/office/officeart/2005/8/layout/hProcess9" loCatId="process" qsTypeId="urn:microsoft.com/office/officeart/2005/8/quickstyle/simple5" qsCatId="simple" csTypeId="urn:microsoft.com/office/officeart/2005/8/colors/colorful4" csCatId="colorful" phldr="1"/>
      <dgm:spPr/>
      <dgm:t>
        <a:bodyPr/>
        <a:lstStyle/>
        <a:p>
          <a:endParaRPr lang="en-GB"/>
        </a:p>
      </dgm:t>
    </dgm:pt>
    <dgm:pt modelId="{A1A003D5-2A9F-4AB3-82BE-2F553009D815}">
      <dgm:prSet phldrT="[Text]"/>
      <dgm:spPr/>
      <dgm:t>
        <a:bodyPr/>
        <a:lstStyle/>
        <a:p>
          <a:r>
            <a:rPr lang="en-GB" dirty="0"/>
            <a:t>5 GCSEs including Maths and English at a Grade 4</a:t>
          </a:r>
        </a:p>
      </dgm:t>
    </dgm:pt>
    <dgm:pt modelId="{EF5178B7-5890-41D9-BEB1-B78E9D428813}" type="parTrans" cxnId="{196EC099-FE84-414F-AD9E-B5A00E618245}">
      <dgm:prSet/>
      <dgm:spPr/>
      <dgm:t>
        <a:bodyPr/>
        <a:lstStyle/>
        <a:p>
          <a:endParaRPr lang="en-GB"/>
        </a:p>
      </dgm:t>
    </dgm:pt>
    <dgm:pt modelId="{DC268AD3-CEB1-4A45-A5DD-217285231D10}" type="sibTrans" cxnId="{196EC099-FE84-414F-AD9E-B5A00E618245}">
      <dgm:prSet/>
      <dgm:spPr/>
      <dgm:t>
        <a:bodyPr/>
        <a:lstStyle/>
        <a:p>
          <a:endParaRPr lang="en-GB"/>
        </a:p>
      </dgm:t>
    </dgm:pt>
    <dgm:pt modelId="{7BACEB80-069B-49C1-BA9A-1700255A8378}">
      <dgm:prSet phldrT="[Text]"/>
      <dgm:spPr/>
      <dgm:t>
        <a:bodyPr/>
        <a:lstStyle/>
        <a:p>
          <a:r>
            <a:rPr lang="en-GB" dirty="0"/>
            <a:t>Have an awareness of any current significant political issues in both the UK and USA</a:t>
          </a:r>
        </a:p>
      </dgm:t>
    </dgm:pt>
    <dgm:pt modelId="{C926299B-FDB9-4590-959B-6E444DAC4F67}" type="parTrans" cxnId="{E8C336F0-4401-4BC7-9FF6-BCCABF4C0A7A}">
      <dgm:prSet/>
      <dgm:spPr/>
      <dgm:t>
        <a:bodyPr/>
        <a:lstStyle/>
        <a:p>
          <a:endParaRPr lang="en-GB"/>
        </a:p>
      </dgm:t>
    </dgm:pt>
    <dgm:pt modelId="{7C672974-3DDC-41C6-BEDE-D927AD561E2D}" type="sibTrans" cxnId="{E8C336F0-4401-4BC7-9FF6-BCCABF4C0A7A}">
      <dgm:prSet/>
      <dgm:spPr/>
      <dgm:t>
        <a:bodyPr/>
        <a:lstStyle/>
        <a:p>
          <a:endParaRPr lang="en-GB"/>
        </a:p>
      </dgm:t>
    </dgm:pt>
    <dgm:pt modelId="{47DB3D3A-5184-49B4-A73C-826C6915E4A9}">
      <dgm:prSet phldrT="[Text]"/>
      <dgm:spPr/>
      <dgm:t>
        <a:bodyPr/>
        <a:lstStyle/>
        <a:p>
          <a:r>
            <a:rPr lang="en-GB" dirty="0"/>
            <a:t>Be prepared to share views and opinions in a constructive and supportive environment</a:t>
          </a:r>
        </a:p>
      </dgm:t>
    </dgm:pt>
    <dgm:pt modelId="{9FB75669-EE9E-4124-9539-00754FBE3E14}" type="parTrans" cxnId="{22A647B3-A44D-40DC-855E-3AC67025EAE9}">
      <dgm:prSet/>
      <dgm:spPr/>
      <dgm:t>
        <a:bodyPr/>
        <a:lstStyle/>
        <a:p>
          <a:endParaRPr lang="en-GB"/>
        </a:p>
      </dgm:t>
    </dgm:pt>
    <dgm:pt modelId="{767F5B76-8B8C-4654-B369-55705EA969F9}" type="sibTrans" cxnId="{22A647B3-A44D-40DC-855E-3AC67025EAE9}">
      <dgm:prSet/>
      <dgm:spPr/>
      <dgm:t>
        <a:bodyPr/>
        <a:lstStyle/>
        <a:p>
          <a:endParaRPr lang="en-GB"/>
        </a:p>
      </dgm:t>
    </dgm:pt>
    <dgm:pt modelId="{F3A7D5B5-69DF-4145-9B44-D59ADEE68B73}" type="pres">
      <dgm:prSet presAssocID="{1AB7AF2B-16F1-41DA-908D-FCB455E87E4E}" presName="CompostProcess" presStyleCnt="0">
        <dgm:presLayoutVars>
          <dgm:dir/>
          <dgm:resizeHandles val="exact"/>
        </dgm:presLayoutVars>
      </dgm:prSet>
      <dgm:spPr/>
    </dgm:pt>
    <dgm:pt modelId="{DB2E6103-EB7C-4C69-AD5B-98A774C3BD88}" type="pres">
      <dgm:prSet presAssocID="{1AB7AF2B-16F1-41DA-908D-FCB455E87E4E}" presName="arrow" presStyleLbl="bgShp" presStyleIdx="0" presStyleCnt="1"/>
      <dgm:spPr/>
    </dgm:pt>
    <dgm:pt modelId="{3C502028-F543-4EF6-80F0-E63060BD7DB7}" type="pres">
      <dgm:prSet presAssocID="{1AB7AF2B-16F1-41DA-908D-FCB455E87E4E}" presName="linearProcess" presStyleCnt="0"/>
      <dgm:spPr/>
    </dgm:pt>
    <dgm:pt modelId="{2589FD4F-541D-4ACE-B20F-AD0D200D08D0}" type="pres">
      <dgm:prSet presAssocID="{A1A003D5-2A9F-4AB3-82BE-2F553009D815}" presName="textNode" presStyleLbl="node1" presStyleIdx="0" presStyleCnt="3">
        <dgm:presLayoutVars>
          <dgm:bulletEnabled val="1"/>
        </dgm:presLayoutVars>
      </dgm:prSet>
      <dgm:spPr/>
    </dgm:pt>
    <dgm:pt modelId="{F67265E6-CE8B-4AF1-B235-1B80C81432DF}" type="pres">
      <dgm:prSet presAssocID="{DC268AD3-CEB1-4A45-A5DD-217285231D10}" presName="sibTrans" presStyleCnt="0"/>
      <dgm:spPr/>
    </dgm:pt>
    <dgm:pt modelId="{D8BF87D9-0CD0-472E-9936-C7AC7CDB2431}" type="pres">
      <dgm:prSet presAssocID="{7BACEB80-069B-49C1-BA9A-1700255A8378}" presName="textNode" presStyleLbl="node1" presStyleIdx="1" presStyleCnt="3">
        <dgm:presLayoutVars>
          <dgm:bulletEnabled val="1"/>
        </dgm:presLayoutVars>
      </dgm:prSet>
      <dgm:spPr/>
    </dgm:pt>
    <dgm:pt modelId="{9C3B3C34-AF54-4070-8400-5C5344102027}" type="pres">
      <dgm:prSet presAssocID="{7C672974-3DDC-41C6-BEDE-D927AD561E2D}" presName="sibTrans" presStyleCnt="0"/>
      <dgm:spPr/>
    </dgm:pt>
    <dgm:pt modelId="{DB5F85AF-4F78-436B-9A67-61EB4244200A}" type="pres">
      <dgm:prSet presAssocID="{47DB3D3A-5184-49B4-A73C-826C6915E4A9}" presName="textNode" presStyleLbl="node1" presStyleIdx="2" presStyleCnt="3">
        <dgm:presLayoutVars>
          <dgm:bulletEnabled val="1"/>
        </dgm:presLayoutVars>
      </dgm:prSet>
      <dgm:spPr/>
    </dgm:pt>
  </dgm:ptLst>
  <dgm:cxnLst>
    <dgm:cxn modelId="{6487AB98-8F5A-4D06-847B-F9B76EFE687D}" type="presOf" srcId="{1AB7AF2B-16F1-41DA-908D-FCB455E87E4E}" destId="{F3A7D5B5-69DF-4145-9B44-D59ADEE68B73}" srcOrd="0" destOrd="0" presId="urn:microsoft.com/office/officeart/2005/8/layout/hProcess9"/>
    <dgm:cxn modelId="{196EC099-FE84-414F-AD9E-B5A00E618245}" srcId="{1AB7AF2B-16F1-41DA-908D-FCB455E87E4E}" destId="{A1A003D5-2A9F-4AB3-82BE-2F553009D815}" srcOrd="0" destOrd="0" parTransId="{EF5178B7-5890-41D9-BEB1-B78E9D428813}" sibTransId="{DC268AD3-CEB1-4A45-A5DD-217285231D10}"/>
    <dgm:cxn modelId="{22A647B3-A44D-40DC-855E-3AC67025EAE9}" srcId="{1AB7AF2B-16F1-41DA-908D-FCB455E87E4E}" destId="{47DB3D3A-5184-49B4-A73C-826C6915E4A9}" srcOrd="2" destOrd="0" parTransId="{9FB75669-EE9E-4124-9539-00754FBE3E14}" sibTransId="{767F5B76-8B8C-4654-B369-55705EA969F9}"/>
    <dgm:cxn modelId="{1EBAA7B4-A08A-4B61-BBD4-9CAE521141EE}" type="presOf" srcId="{47DB3D3A-5184-49B4-A73C-826C6915E4A9}" destId="{DB5F85AF-4F78-436B-9A67-61EB4244200A}" srcOrd="0" destOrd="0" presId="urn:microsoft.com/office/officeart/2005/8/layout/hProcess9"/>
    <dgm:cxn modelId="{1EE051C1-48A5-46EA-991A-5D9DD92D86DB}" type="presOf" srcId="{A1A003D5-2A9F-4AB3-82BE-2F553009D815}" destId="{2589FD4F-541D-4ACE-B20F-AD0D200D08D0}" srcOrd="0" destOrd="0" presId="urn:microsoft.com/office/officeart/2005/8/layout/hProcess9"/>
    <dgm:cxn modelId="{61A82BDE-4A4D-48AD-B431-8B28D4273937}" type="presOf" srcId="{7BACEB80-069B-49C1-BA9A-1700255A8378}" destId="{D8BF87D9-0CD0-472E-9936-C7AC7CDB2431}" srcOrd="0" destOrd="0" presId="urn:microsoft.com/office/officeart/2005/8/layout/hProcess9"/>
    <dgm:cxn modelId="{E8C336F0-4401-4BC7-9FF6-BCCABF4C0A7A}" srcId="{1AB7AF2B-16F1-41DA-908D-FCB455E87E4E}" destId="{7BACEB80-069B-49C1-BA9A-1700255A8378}" srcOrd="1" destOrd="0" parTransId="{C926299B-FDB9-4590-959B-6E444DAC4F67}" sibTransId="{7C672974-3DDC-41C6-BEDE-D927AD561E2D}"/>
    <dgm:cxn modelId="{7DF022AC-2B6C-4A6C-AE2C-0C4AFADDBB45}" type="presParOf" srcId="{F3A7D5B5-69DF-4145-9B44-D59ADEE68B73}" destId="{DB2E6103-EB7C-4C69-AD5B-98A774C3BD88}" srcOrd="0" destOrd="0" presId="urn:microsoft.com/office/officeart/2005/8/layout/hProcess9"/>
    <dgm:cxn modelId="{93B5FDFA-5F7A-46FC-BB42-4665B5F0A817}" type="presParOf" srcId="{F3A7D5B5-69DF-4145-9B44-D59ADEE68B73}" destId="{3C502028-F543-4EF6-80F0-E63060BD7DB7}" srcOrd="1" destOrd="0" presId="urn:microsoft.com/office/officeart/2005/8/layout/hProcess9"/>
    <dgm:cxn modelId="{551079A2-32B0-4919-8DCC-DA95D2707044}" type="presParOf" srcId="{3C502028-F543-4EF6-80F0-E63060BD7DB7}" destId="{2589FD4F-541D-4ACE-B20F-AD0D200D08D0}" srcOrd="0" destOrd="0" presId="urn:microsoft.com/office/officeart/2005/8/layout/hProcess9"/>
    <dgm:cxn modelId="{93AB2A91-BD21-4E91-9804-7AFE5B374DE4}" type="presParOf" srcId="{3C502028-F543-4EF6-80F0-E63060BD7DB7}" destId="{F67265E6-CE8B-4AF1-B235-1B80C81432DF}" srcOrd="1" destOrd="0" presId="urn:microsoft.com/office/officeart/2005/8/layout/hProcess9"/>
    <dgm:cxn modelId="{BB571EF5-F49C-4539-81C4-190911826024}" type="presParOf" srcId="{3C502028-F543-4EF6-80F0-E63060BD7DB7}" destId="{D8BF87D9-0CD0-472E-9936-C7AC7CDB2431}" srcOrd="2" destOrd="0" presId="urn:microsoft.com/office/officeart/2005/8/layout/hProcess9"/>
    <dgm:cxn modelId="{6C3711D0-F353-42FD-A5C5-782707610DE1}" type="presParOf" srcId="{3C502028-F543-4EF6-80F0-E63060BD7DB7}" destId="{9C3B3C34-AF54-4070-8400-5C5344102027}" srcOrd="3" destOrd="0" presId="urn:microsoft.com/office/officeart/2005/8/layout/hProcess9"/>
    <dgm:cxn modelId="{876A4D76-109E-4A79-9584-E4B43674B281}" type="presParOf" srcId="{3C502028-F543-4EF6-80F0-E63060BD7DB7}" destId="{DB5F85AF-4F78-436B-9A67-61EB4244200A}"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38752-088A-472C-ABD1-C84173B83AD1}" type="doc">
      <dgm:prSet loTypeId="urn:microsoft.com/office/officeart/2011/layout/HexagonRadial" loCatId="cycle" qsTypeId="urn:microsoft.com/office/officeart/2005/8/quickstyle/simple5" qsCatId="simple" csTypeId="urn:microsoft.com/office/officeart/2005/8/colors/colorful4" csCatId="colorful" phldr="1"/>
      <dgm:spPr/>
      <dgm:t>
        <a:bodyPr/>
        <a:lstStyle/>
        <a:p>
          <a:endParaRPr lang="en-GB"/>
        </a:p>
      </dgm:t>
    </dgm:pt>
    <dgm:pt modelId="{95285260-D002-460B-AC1F-D605FC6AEE13}">
      <dgm:prSet phldrT="[Text]"/>
      <dgm:spPr>
        <a:solidFill>
          <a:srgbClr val="EA1E88"/>
        </a:solidFill>
      </dgm:spPr>
      <dgm:t>
        <a:bodyPr/>
        <a:lstStyle/>
        <a:p>
          <a:r>
            <a:rPr lang="en-GB" b="1" dirty="0"/>
            <a:t>Politics</a:t>
          </a:r>
        </a:p>
      </dgm:t>
    </dgm:pt>
    <dgm:pt modelId="{80253108-A4FB-45C8-B33C-51DBF88DDD83}" type="parTrans" cxnId="{90AC8062-FE01-4273-A55A-F9DD1EDB28B4}">
      <dgm:prSet/>
      <dgm:spPr/>
      <dgm:t>
        <a:bodyPr/>
        <a:lstStyle/>
        <a:p>
          <a:endParaRPr lang="en-GB"/>
        </a:p>
      </dgm:t>
    </dgm:pt>
    <dgm:pt modelId="{4CB5A2F0-EA1B-4FCA-9985-87258AE861D5}" type="sibTrans" cxnId="{90AC8062-FE01-4273-A55A-F9DD1EDB28B4}">
      <dgm:prSet/>
      <dgm:spPr/>
      <dgm:t>
        <a:bodyPr/>
        <a:lstStyle/>
        <a:p>
          <a:endParaRPr lang="en-GB"/>
        </a:p>
      </dgm:t>
    </dgm:pt>
    <dgm:pt modelId="{559536CB-C501-4B51-9470-1077BB9E16E1}">
      <dgm:prSet phldrT="[Text]"/>
      <dgm:spPr/>
      <dgm:t>
        <a:bodyPr/>
        <a:lstStyle/>
        <a:p>
          <a:r>
            <a:rPr lang="en-GB" dirty="0"/>
            <a:t>Non-Gov. Organizations and Int. Org.</a:t>
          </a:r>
        </a:p>
      </dgm:t>
    </dgm:pt>
    <dgm:pt modelId="{F02CDC0B-6E25-4866-9FFC-28B8DE4BAB7B}" type="parTrans" cxnId="{AD2B1FCD-B791-4DB1-B799-EDC97DD24B74}">
      <dgm:prSet/>
      <dgm:spPr/>
      <dgm:t>
        <a:bodyPr/>
        <a:lstStyle/>
        <a:p>
          <a:endParaRPr lang="en-GB"/>
        </a:p>
      </dgm:t>
    </dgm:pt>
    <dgm:pt modelId="{5C53268B-F19E-4596-AE0E-4F944FE68DF6}" type="sibTrans" cxnId="{AD2B1FCD-B791-4DB1-B799-EDC97DD24B74}">
      <dgm:prSet/>
      <dgm:spPr/>
      <dgm:t>
        <a:bodyPr/>
        <a:lstStyle/>
        <a:p>
          <a:endParaRPr lang="en-GB"/>
        </a:p>
      </dgm:t>
    </dgm:pt>
    <dgm:pt modelId="{6905C83F-33A7-4D9F-9E32-7519E47EAF85}">
      <dgm:prSet phldrT="[Text]"/>
      <dgm:spPr/>
      <dgm:t>
        <a:bodyPr/>
        <a:lstStyle/>
        <a:p>
          <a:r>
            <a:rPr lang="en-GB" dirty="0"/>
            <a:t>Diplomatic service officer </a:t>
          </a:r>
        </a:p>
      </dgm:t>
    </dgm:pt>
    <dgm:pt modelId="{1B7C0661-B46F-44CA-8075-9D7AE4A945C7}" type="parTrans" cxnId="{6ED8E713-7AC7-4331-AB21-D199FD428FDC}">
      <dgm:prSet/>
      <dgm:spPr/>
      <dgm:t>
        <a:bodyPr/>
        <a:lstStyle/>
        <a:p>
          <a:endParaRPr lang="en-GB"/>
        </a:p>
      </dgm:t>
    </dgm:pt>
    <dgm:pt modelId="{A6EA45F1-7E2E-47D8-B61A-5F2A0C3CD5A1}" type="sibTrans" cxnId="{6ED8E713-7AC7-4331-AB21-D199FD428FDC}">
      <dgm:prSet/>
      <dgm:spPr/>
      <dgm:t>
        <a:bodyPr/>
        <a:lstStyle/>
        <a:p>
          <a:endParaRPr lang="en-GB"/>
        </a:p>
      </dgm:t>
    </dgm:pt>
    <dgm:pt modelId="{395B539D-D8E1-40DB-AE20-F271DCA3083F}">
      <dgm:prSet phldrT="[Text]"/>
      <dgm:spPr/>
      <dgm:t>
        <a:bodyPr/>
        <a:lstStyle/>
        <a:p>
          <a:r>
            <a:rPr lang="en-GB" dirty="0"/>
            <a:t>Business development manager</a:t>
          </a:r>
        </a:p>
      </dgm:t>
    </dgm:pt>
    <dgm:pt modelId="{9FB905E2-48F5-4614-9D94-01AFD94FA27D}" type="sibTrans" cxnId="{28F3FB81-8845-4890-9AEB-65019FDDDA7C}">
      <dgm:prSet/>
      <dgm:spPr/>
      <dgm:t>
        <a:bodyPr/>
        <a:lstStyle/>
        <a:p>
          <a:endParaRPr lang="en-GB"/>
        </a:p>
      </dgm:t>
    </dgm:pt>
    <dgm:pt modelId="{F3C06A74-FAC8-4122-A1CC-FF8F3EE78892}" type="parTrans" cxnId="{28F3FB81-8845-4890-9AEB-65019FDDDA7C}">
      <dgm:prSet/>
      <dgm:spPr/>
      <dgm:t>
        <a:bodyPr/>
        <a:lstStyle/>
        <a:p>
          <a:endParaRPr lang="en-GB"/>
        </a:p>
      </dgm:t>
    </dgm:pt>
    <dgm:pt modelId="{859D5099-A966-4DAE-9BD6-4079023B3620}">
      <dgm:prSet/>
      <dgm:spPr/>
      <dgm:t>
        <a:bodyPr/>
        <a:lstStyle/>
        <a:p>
          <a:r>
            <a:rPr lang="en-GB"/>
            <a:t>Market researcher </a:t>
          </a:r>
        </a:p>
      </dgm:t>
    </dgm:pt>
    <dgm:pt modelId="{8F24EA6E-3836-4BE0-AB76-007E5306EA9A}" type="parTrans" cxnId="{658EA671-9869-4988-8B73-24734CFACAC4}">
      <dgm:prSet/>
      <dgm:spPr/>
      <dgm:t>
        <a:bodyPr/>
        <a:lstStyle/>
        <a:p>
          <a:endParaRPr lang="en-GB"/>
        </a:p>
      </dgm:t>
    </dgm:pt>
    <dgm:pt modelId="{354A52FB-57B5-413A-942B-49BB09FB234A}" type="sibTrans" cxnId="{658EA671-9869-4988-8B73-24734CFACAC4}">
      <dgm:prSet/>
      <dgm:spPr/>
      <dgm:t>
        <a:bodyPr/>
        <a:lstStyle/>
        <a:p>
          <a:endParaRPr lang="en-GB"/>
        </a:p>
      </dgm:t>
    </dgm:pt>
    <dgm:pt modelId="{8CE13553-4697-4B40-B09E-695BE63840F7}">
      <dgm:prSet/>
      <dgm:spPr/>
      <dgm:t>
        <a:bodyPr/>
        <a:lstStyle/>
        <a:p>
          <a:r>
            <a:rPr lang="en-GB"/>
            <a:t>Public affairs consultant </a:t>
          </a:r>
        </a:p>
      </dgm:t>
    </dgm:pt>
    <dgm:pt modelId="{F6177023-5EE3-4C3E-8977-6D8BFFE9E82B}" type="parTrans" cxnId="{BB0FC666-3AF3-49A4-80A1-8FCDCE5C9026}">
      <dgm:prSet/>
      <dgm:spPr/>
      <dgm:t>
        <a:bodyPr/>
        <a:lstStyle/>
        <a:p>
          <a:endParaRPr lang="en-GB"/>
        </a:p>
      </dgm:t>
    </dgm:pt>
    <dgm:pt modelId="{6B389ED9-971A-4547-B741-377803364486}" type="sibTrans" cxnId="{BB0FC666-3AF3-49A4-80A1-8FCDCE5C9026}">
      <dgm:prSet/>
      <dgm:spPr/>
      <dgm:t>
        <a:bodyPr/>
        <a:lstStyle/>
        <a:p>
          <a:endParaRPr lang="en-GB"/>
        </a:p>
      </dgm:t>
    </dgm:pt>
    <dgm:pt modelId="{445F5C3D-973A-4A8B-A938-F762DEE140B6}">
      <dgm:prSet phldrT="[Text]"/>
      <dgm:spPr/>
      <dgm:t>
        <a:bodyPr/>
        <a:lstStyle/>
        <a:p>
          <a:r>
            <a:rPr lang="en-GB" dirty="0"/>
            <a:t>Politician’s assistant </a:t>
          </a:r>
        </a:p>
      </dgm:t>
    </dgm:pt>
    <dgm:pt modelId="{18ECCDCD-8887-40FF-BCAF-8F421D084A97}" type="parTrans" cxnId="{AFEE1690-CE88-4C14-B5DB-EB17C1DBB6C6}">
      <dgm:prSet/>
      <dgm:spPr/>
      <dgm:t>
        <a:bodyPr/>
        <a:lstStyle/>
        <a:p>
          <a:endParaRPr lang="en-GB"/>
        </a:p>
      </dgm:t>
    </dgm:pt>
    <dgm:pt modelId="{B6D3947D-3263-411E-86D1-860445466B7F}" type="sibTrans" cxnId="{AFEE1690-CE88-4C14-B5DB-EB17C1DBB6C6}">
      <dgm:prSet/>
      <dgm:spPr/>
      <dgm:t>
        <a:bodyPr/>
        <a:lstStyle/>
        <a:p>
          <a:endParaRPr lang="en-GB"/>
        </a:p>
      </dgm:t>
    </dgm:pt>
    <dgm:pt modelId="{2EBC2384-CA5D-4E6F-B265-59F164E2A512}" type="pres">
      <dgm:prSet presAssocID="{DF838752-088A-472C-ABD1-C84173B83AD1}" presName="Name0" presStyleCnt="0">
        <dgm:presLayoutVars>
          <dgm:chMax val="1"/>
          <dgm:chPref val="1"/>
          <dgm:dir/>
          <dgm:animOne val="branch"/>
          <dgm:animLvl val="lvl"/>
        </dgm:presLayoutVars>
      </dgm:prSet>
      <dgm:spPr/>
    </dgm:pt>
    <dgm:pt modelId="{9996EAE4-7E03-46E7-99CF-00E2AB929971}" type="pres">
      <dgm:prSet presAssocID="{95285260-D002-460B-AC1F-D605FC6AEE13}" presName="Parent" presStyleLbl="node0" presStyleIdx="0" presStyleCnt="1" custAng="0">
        <dgm:presLayoutVars>
          <dgm:chMax val="6"/>
          <dgm:chPref val="6"/>
        </dgm:presLayoutVars>
      </dgm:prSet>
      <dgm:spPr/>
    </dgm:pt>
    <dgm:pt modelId="{1B3AD661-80E5-47DA-BE7D-44192DD69D29}" type="pres">
      <dgm:prSet presAssocID="{859D5099-A966-4DAE-9BD6-4079023B3620}" presName="Accent1" presStyleCnt="0"/>
      <dgm:spPr/>
    </dgm:pt>
    <dgm:pt modelId="{304B9256-EA00-45EC-A10D-A8F03B4145D6}" type="pres">
      <dgm:prSet presAssocID="{859D5099-A966-4DAE-9BD6-4079023B3620}" presName="Accent" presStyleLbl="bgShp" presStyleIdx="0" presStyleCnt="6"/>
      <dgm:spPr/>
    </dgm:pt>
    <dgm:pt modelId="{6F7821F9-1AF2-4826-8FF1-2511407FF921}" type="pres">
      <dgm:prSet presAssocID="{859D5099-A966-4DAE-9BD6-4079023B3620}" presName="Child1" presStyleLbl="node1" presStyleIdx="0" presStyleCnt="6">
        <dgm:presLayoutVars>
          <dgm:chMax val="0"/>
          <dgm:chPref val="0"/>
          <dgm:bulletEnabled val="1"/>
        </dgm:presLayoutVars>
      </dgm:prSet>
      <dgm:spPr/>
    </dgm:pt>
    <dgm:pt modelId="{5E6C82AF-0E41-4F31-ADF9-31678E73C0A4}" type="pres">
      <dgm:prSet presAssocID="{559536CB-C501-4B51-9470-1077BB9E16E1}" presName="Accent2" presStyleCnt="0"/>
      <dgm:spPr/>
    </dgm:pt>
    <dgm:pt modelId="{F19EA6D9-BBA0-43BE-BE64-5211EFF6922D}" type="pres">
      <dgm:prSet presAssocID="{559536CB-C501-4B51-9470-1077BB9E16E1}" presName="Accent" presStyleLbl="bgShp" presStyleIdx="1" presStyleCnt="6"/>
      <dgm:spPr/>
    </dgm:pt>
    <dgm:pt modelId="{E809A25B-A38D-4516-8337-8E269567D7AA}" type="pres">
      <dgm:prSet presAssocID="{559536CB-C501-4B51-9470-1077BB9E16E1}" presName="Child2" presStyleLbl="node1" presStyleIdx="1" presStyleCnt="6">
        <dgm:presLayoutVars>
          <dgm:chMax val="0"/>
          <dgm:chPref val="0"/>
          <dgm:bulletEnabled val="1"/>
        </dgm:presLayoutVars>
      </dgm:prSet>
      <dgm:spPr/>
    </dgm:pt>
    <dgm:pt modelId="{89A9204A-AFFC-4314-A0B9-2B6C9482CDAB}" type="pres">
      <dgm:prSet presAssocID="{8CE13553-4697-4B40-B09E-695BE63840F7}" presName="Accent3" presStyleCnt="0"/>
      <dgm:spPr/>
    </dgm:pt>
    <dgm:pt modelId="{CBA0844B-75FD-413C-B84D-7D7BD813B983}" type="pres">
      <dgm:prSet presAssocID="{8CE13553-4697-4B40-B09E-695BE63840F7}" presName="Accent" presStyleLbl="bgShp" presStyleIdx="2" presStyleCnt="6"/>
      <dgm:spPr/>
    </dgm:pt>
    <dgm:pt modelId="{D5B785CF-0BE9-4F79-A085-2F8A1C457270}" type="pres">
      <dgm:prSet presAssocID="{8CE13553-4697-4B40-B09E-695BE63840F7}" presName="Child3" presStyleLbl="node1" presStyleIdx="2" presStyleCnt="6">
        <dgm:presLayoutVars>
          <dgm:chMax val="0"/>
          <dgm:chPref val="0"/>
          <dgm:bulletEnabled val="1"/>
        </dgm:presLayoutVars>
      </dgm:prSet>
      <dgm:spPr/>
    </dgm:pt>
    <dgm:pt modelId="{26B84BE4-FB9B-40E9-964E-755ED86B47D5}" type="pres">
      <dgm:prSet presAssocID="{395B539D-D8E1-40DB-AE20-F271DCA3083F}" presName="Accent4" presStyleCnt="0"/>
      <dgm:spPr/>
    </dgm:pt>
    <dgm:pt modelId="{4DEF050A-7B9F-4BCB-A9AF-1BAC0136BC8A}" type="pres">
      <dgm:prSet presAssocID="{395B539D-D8E1-40DB-AE20-F271DCA3083F}" presName="Accent" presStyleLbl="bgShp" presStyleIdx="3" presStyleCnt="6"/>
      <dgm:spPr/>
    </dgm:pt>
    <dgm:pt modelId="{30B9733A-1B49-4475-BFD3-AECDC0095168}" type="pres">
      <dgm:prSet presAssocID="{395B539D-D8E1-40DB-AE20-F271DCA3083F}" presName="Child4" presStyleLbl="node1" presStyleIdx="3" presStyleCnt="6">
        <dgm:presLayoutVars>
          <dgm:chMax val="0"/>
          <dgm:chPref val="0"/>
          <dgm:bulletEnabled val="1"/>
        </dgm:presLayoutVars>
      </dgm:prSet>
      <dgm:spPr/>
    </dgm:pt>
    <dgm:pt modelId="{5D2C78F9-5075-41C0-B3E8-5AB4A8F38BE7}" type="pres">
      <dgm:prSet presAssocID="{6905C83F-33A7-4D9F-9E32-7519E47EAF85}" presName="Accent5" presStyleCnt="0"/>
      <dgm:spPr/>
    </dgm:pt>
    <dgm:pt modelId="{17929C57-E08D-4CC2-BD4B-A2EE39D6DC1D}" type="pres">
      <dgm:prSet presAssocID="{6905C83F-33A7-4D9F-9E32-7519E47EAF85}" presName="Accent" presStyleLbl="bgShp" presStyleIdx="4" presStyleCnt="6"/>
      <dgm:spPr/>
    </dgm:pt>
    <dgm:pt modelId="{610039D5-BC0D-436D-AA08-0B0E72D307CB}" type="pres">
      <dgm:prSet presAssocID="{6905C83F-33A7-4D9F-9E32-7519E47EAF85}" presName="Child5" presStyleLbl="node1" presStyleIdx="4" presStyleCnt="6">
        <dgm:presLayoutVars>
          <dgm:chMax val="0"/>
          <dgm:chPref val="0"/>
          <dgm:bulletEnabled val="1"/>
        </dgm:presLayoutVars>
      </dgm:prSet>
      <dgm:spPr/>
    </dgm:pt>
    <dgm:pt modelId="{CE0872D9-43FD-4A89-872C-0B9970AADBD6}" type="pres">
      <dgm:prSet presAssocID="{445F5C3D-973A-4A8B-A938-F762DEE140B6}" presName="Accent6" presStyleCnt="0"/>
      <dgm:spPr/>
    </dgm:pt>
    <dgm:pt modelId="{721C9884-6A25-45E8-9782-A97446C972C2}" type="pres">
      <dgm:prSet presAssocID="{445F5C3D-973A-4A8B-A938-F762DEE140B6}" presName="Accent" presStyleLbl="bgShp" presStyleIdx="5" presStyleCnt="6"/>
      <dgm:spPr/>
    </dgm:pt>
    <dgm:pt modelId="{6EEADB60-6AC7-4734-990D-DF2055EC0704}" type="pres">
      <dgm:prSet presAssocID="{445F5C3D-973A-4A8B-A938-F762DEE140B6}" presName="Child6" presStyleLbl="node1" presStyleIdx="5" presStyleCnt="6">
        <dgm:presLayoutVars>
          <dgm:chMax val="0"/>
          <dgm:chPref val="0"/>
          <dgm:bulletEnabled val="1"/>
        </dgm:presLayoutVars>
      </dgm:prSet>
      <dgm:spPr/>
    </dgm:pt>
  </dgm:ptLst>
  <dgm:cxnLst>
    <dgm:cxn modelId="{6ED8E713-7AC7-4331-AB21-D199FD428FDC}" srcId="{95285260-D002-460B-AC1F-D605FC6AEE13}" destId="{6905C83F-33A7-4D9F-9E32-7519E47EAF85}" srcOrd="4" destOrd="0" parTransId="{1B7C0661-B46F-44CA-8075-9D7AE4A945C7}" sibTransId="{A6EA45F1-7E2E-47D8-B61A-5F2A0C3CD5A1}"/>
    <dgm:cxn modelId="{55C77331-6488-4A5A-ABF8-60DB2039D5F2}" type="presOf" srcId="{95285260-D002-460B-AC1F-D605FC6AEE13}" destId="{9996EAE4-7E03-46E7-99CF-00E2AB929971}" srcOrd="0" destOrd="0" presId="urn:microsoft.com/office/officeart/2011/layout/HexagonRadial"/>
    <dgm:cxn modelId="{E32CF15D-CCCD-4146-A56B-FD79651F7A69}" type="presOf" srcId="{DF838752-088A-472C-ABD1-C84173B83AD1}" destId="{2EBC2384-CA5D-4E6F-B265-59F164E2A512}" srcOrd="0" destOrd="0" presId="urn:microsoft.com/office/officeart/2011/layout/HexagonRadial"/>
    <dgm:cxn modelId="{90AC8062-FE01-4273-A55A-F9DD1EDB28B4}" srcId="{DF838752-088A-472C-ABD1-C84173B83AD1}" destId="{95285260-D002-460B-AC1F-D605FC6AEE13}" srcOrd="0" destOrd="0" parTransId="{80253108-A4FB-45C8-B33C-51DBF88DDD83}" sibTransId="{4CB5A2F0-EA1B-4FCA-9985-87258AE861D5}"/>
    <dgm:cxn modelId="{BB0FC666-3AF3-49A4-80A1-8FCDCE5C9026}" srcId="{95285260-D002-460B-AC1F-D605FC6AEE13}" destId="{8CE13553-4697-4B40-B09E-695BE63840F7}" srcOrd="2" destOrd="0" parTransId="{F6177023-5EE3-4C3E-8977-6D8BFFE9E82B}" sibTransId="{6B389ED9-971A-4547-B741-377803364486}"/>
    <dgm:cxn modelId="{658EA671-9869-4988-8B73-24734CFACAC4}" srcId="{95285260-D002-460B-AC1F-D605FC6AEE13}" destId="{859D5099-A966-4DAE-9BD6-4079023B3620}" srcOrd="0" destOrd="0" parTransId="{8F24EA6E-3836-4BE0-AB76-007E5306EA9A}" sibTransId="{354A52FB-57B5-413A-942B-49BB09FB234A}"/>
    <dgm:cxn modelId="{28F3FB81-8845-4890-9AEB-65019FDDDA7C}" srcId="{95285260-D002-460B-AC1F-D605FC6AEE13}" destId="{395B539D-D8E1-40DB-AE20-F271DCA3083F}" srcOrd="3" destOrd="0" parTransId="{F3C06A74-FAC8-4122-A1CC-FF8F3EE78892}" sibTransId="{9FB905E2-48F5-4614-9D94-01AFD94FA27D}"/>
    <dgm:cxn modelId="{AFEE1690-CE88-4C14-B5DB-EB17C1DBB6C6}" srcId="{95285260-D002-460B-AC1F-D605FC6AEE13}" destId="{445F5C3D-973A-4A8B-A938-F762DEE140B6}" srcOrd="5" destOrd="0" parTransId="{18ECCDCD-8887-40FF-BCAF-8F421D084A97}" sibTransId="{B6D3947D-3263-411E-86D1-860445466B7F}"/>
    <dgm:cxn modelId="{AB8E1298-5905-4AC4-9E71-7AC08A481B95}" type="presOf" srcId="{6905C83F-33A7-4D9F-9E32-7519E47EAF85}" destId="{610039D5-BC0D-436D-AA08-0B0E72D307CB}" srcOrd="0" destOrd="0" presId="urn:microsoft.com/office/officeart/2011/layout/HexagonRadial"/>
    <dgm:cxn modelId="{3D74139E-F716-4877-85EF-1F6C3AC8A4D1}" type="presOf" srcId="{395B539D-D8E1-40DB-AE20-F271DCA3083F}" destId="{30B9733A-1B49-4475-BFD3-AECDC0095168}" srcOrd="0" destOrd="0" presId="urn:microsoft.com/office/officeart/2011/layout/HexagonRadial"/>
    <dgm:cxn modelId="{1F7026A5-04B7-4B29-9A07-AE05E1E4B44C}" type="presOf" srcId="{559536CB-C501-4B51-9470-1077BB9E16E1}" destId="{E809A25B-A38D-4516-8337-8E269567D7AA}" srcOrd="0" destOrd="0" presId="urn:microsoft.com/office/officeart/2011/layout/HexagonRadial"/>
    <dgm:cxn modelId="{208C46BB-F926-4826-9B06-7BB779DE4D1C}" type="presOf" srcId="{445F5C3D-973A-4A8B-A938-F762DEE140B6}" destId="{6EEADB60-6AC7-4734-990D-DF2055EC0704}" srcOrd="0" destOrd="0" presId="urn:microsoft.com/office/officeart/2011/layout/HexagonRadial"/>
    <dgm:cxn modelId="{AD2B1FCD-B791-4DB1-B799-EDC97DD24B74}" srcId="{95285260-D002-460B-AC1F-D605FC6AEE13}" destId="{559536CB-C501-4B51-9470-1077BB9E16E1}" srcOrd="1" destOrd="0" parTransId="{F02CDC0B-6E25-4866-9FFC-28B8DE4BAB7B}" sibTransId="{5C53268B-F19E-4596-AE0E-4F944FE68DF6}"/>
    <dgm:cxn modelId="{B7C722D9-F066-4341-8D5D-6D6E314E08BE}" type="presOf" srcId="{8CE13553-4697-4B40-B09E-695BE63840F7}" destId="{D5B785CF-0BE9-4F79-A085-2F8A1C457270}" srcOrd="0" destOrd="0" presId="urn:microsoft.com/office/officeart/2011/layout/HexagonRadial"/>
    <dgm:cxn modelId="{580207FF-6C9A-4608-9BD0-6241DC6B9705}" type="presOf" srcId="{859D5099-A966-4DAE-9BD6-4079023B3620}" destId="{6F7821F9-1AF2-4826-8FF1-2511407FF921}" srcOrd="0" destOrd="0" presId="urn:microsoft.com/office/officeart/2011/layout/HexagonRadial"/>
    <dgm:cxn modelId="{CAB306B3-75F7-43D1-A6A2-39CB6E6F7FCD}" type="presParOf" srcId="{2EBC2384-CA5D-4E6F-B265-59F164E2A512}" destId="{9996EAE4-7E03-46E7-99CF-00E2AB929971}" srcOrd="0" destOrd="0" presId="urn:microsoft.com/office/officeart/2011/layout/HexagonRadial"/>
    <dgm:cxn modelId="{870D788E-DE09-4AC8-9905-5F8F1413266E}" type="presParOf" srcId="{2EBC2384-CA5D-4E6F-B265-59F164E2A512}" destId="{1B3AD661-80E5-47DA-BE7D-44192DD69D29}" srcOrd="1" destOrd="0" presId="urn:microsoft.com/office/officeart/2011/layout/HexagonRadial"/>
    <dgm:cxn modelId="{ABB906C7-6BFE-43CF-B655-9613F3937977}" type="presParOf" srcId="{1B3AD661-80E5-47DA-BE7D-44192DD69D29}" destId="{304B9256-EA00-45EC-A10D-A8F03B4145D6}" srcOrd="0" destOrd="0" presId="urn:microsoft.com/office/officeart/2011/layout/HexagonRadial"/>
    <dgm:cxn modelId="{1D9B36DA-7759-4FF0-A171-3182D07D484B}" type="presParOf" srcId="{2EBC2384-CA5D-4E6F-B265-59F164E2A512}" destId="{6F7821F9-1AF2-4826-8FF1-2511407FF921}" srcOrd="2" destOrd="0" presId="urn:microsoft.com/office/officeart/2011/layout/HexagonRadial"/>
    <dgm:cxn modelId="{6433A963-2805-4202-A501-0DACCFF4CB72}" type="presParOf" srcId="{2EBC2384-CA5D-4E6F-B265-59F164E2A512}" destId="{5E6C82AF-0E41-4F31-ADF9-31678E73C0A4}" srcOrd="3" destOrd="0" presId="urn:microsoft.com/office/officeart/2011/layout/HexagonRadial"/>
    <dgm:cxn modelId="{070DA25D-3A50-4583-88F3-0FF2FC046E41}" type="presParOf" srcId="{5E6C82AF-0E41-4F31-ADF9-31678E73C0A4}" destId="{F19EA6D9-BBA0-43BE-BE64-5211EFF6922D}" srcOrd="0" destOrd="0" presId="urn:microsoft.com/office/officeart/2011/layout/HexagonRadial"/>
    <dgm:cxn modelId="{CCBC55B1-02D4-4567-B483-3BF9BACDAADE}" type="presParOf" srcId="{2EBC2384-CA5D-4E6F-B265-59F164E2A512}" destId="{E809A25B-A38D-4516-8337-8E269567D7AA}" srcOrd="4" destOrd="0" presId="urn:microsoft.com/office/officeart/2011/layout/HexagonRadial"/>
    <dgm:cxn modelId="{D6C1EB4A-48CF-4AE9-9C5A-713F29BE96B4}" type="presParOf" srcId="{2EBC2384-CA5D-4E6F-B265-59F164E2A512}" destId="{89A9204A-AFFC-4314-A0B9-2B6C9482CDAB}" srcOrd="5" destOrd="0" presId="urn:microsoft.com/office/officeart/2011/layout/HexagonRadial"/>
    <dgm:cxn modelId="{9BFC87E1-5876-4241-98C7-880298289777}" type="presParOf" srcId="{89A9204A-AFFC-4314-A0B9-2B6C9482CDAB}" destId="{CBA0844B-75FD-413C-B84D-7D7BD813B983}" srcOrd="0" destOrd="0" presId="urn:microsoft.com/office/officeart/2011/layout/HexagonRadial"/>
    <dgm:cxn modelId="{DA217CA7-D242-4B7C-8FFB-E28AFB7717C7}" type="presParOf" srcId="{2EBC2384-CA5D-4E6F-B265-59F164E2A512}" destId="{D5B785CF-0BE9-4F79-A085-2F8A1C457270}" srcOrd="6" destOrd="0" presId="urn:microsoft.com/office/officeart/2011/layout/HexagonRadial"/>
    <dgm:cxn modelId="{97B18FA8-E9BA-46C4-995A-584AFA3C0E75}" type="presParOf" srcId="{2EBC2384-CA5D-4E6F-B265-59F164E2A512}" destId="{26B84BE4-FB9B-40E9-964E-755ED86B47D5}" srcOrd="7" destOrd="0" presId="urn:microsoft.com/office/officeart/2011/layout/HexagonRadial"/>
    <dgm:cxn modelId="{6BD8E786-68B1-4625-803B-ADDFAAF728D9}" type="presParOf" srcId="{26B84BE4-FB9B-40E9-964E-755ED86B47D5}" destId="{4DEF050A-7B9F-4BCB-A9AF-1BAC0136BC8A}" srcOrd="0" destOrd="0" presId="urn:microsoft.com/office/officeart/2011/layout/HexagonRadial"/>
    <dgm:cxn modelId="{92BBEBEF-F6A9-49FB-B403-B96860DF6843}" type="presParOf" srcId="{2EBC2384-CA5D-4E6F-B265-59F164E2A512}" destId="{30B9733A-1B49-4475-BFD3-AECDC0095168}" srcOrd="8" destOrd="0" presId="urn:microsoft.com/office/officeart/2011/layout/HexagonRadial"/>
    <dgm:cxn modelId="{3BEBA678-13B8-48FC-8AAB-9FFFCCADD338}" type="presParOf" srcId="{2EBC2384-CA5D-4E6F-B265-59F164E2A512}" destId="{5D2C78F9-5075-41C0-B3E8-5AB4A8F38BE7}" srcOrd="9" destOrd="0" presId="urn:microsoft.com/office/officeart/2011/layout/HexagonRadial"/>
    <dgm:cxn modelId="{31FD6812-67B0-4971-B83D-83F2D23ECFA9}" type="presParOf" srcId="{5D2C78F9-5075-41C0-B3E8-5AB4A8F38BE7}" destId="{17929C57-E08D-4CC2-BD4B-A2EE39D6DC1D}" srcOrd="0" destOrd="0" presId="urn:microsoft.com/office/officeart/2011/layout/HexagonRadial"/>
    <dgm:cxn modelId="{0B426E0C-4719-49ED-86E8-558C9CC320C0}" type="presParOf" srcId="{2EBC2384-CA5D-4E6F-B265-59F164E2A512}" destId="{610039D5-BC0D-436D-AA08-0B0E72D307CB}" srcOrd="10" destOrd="0" presId="urn:microsoft.com/office/officeart/2011/layout/HexagonRadial"/>
    <dgm:cxn modelId="{4BC319A3-473F-4B35-8117-0D2694039D7C}" type="presParOf" srcId="{2EBC2384-CA5D-4E6F-B265-59F164E2A512}" destId="{CE0872D9-43FD-4A89-872C-0B9970AADBD6}" srcOrd="11" destOrd="0" presId="urn:microsoft.com/office/officeart/2011/layout/HexagonRadial"/>
    <dgm:cxn modelId="{206BD3CF-2A84-4B54-A34F-26CAE6CD1460}" type="presParOf" srcId="{CE0872D9-43FD-4A89-872C-0B9970AADBD6}" destId="{721C9884-6A25-45E8-9782-A97446C972C2}" srcOrd="0" destOrd="0" presId="urn:microsoft.com/office/officeart/2011/layout/HexagonRadial"/>
    <dgm:cxn modelId="{DE221B03-1C16-406B-BCB0-C15E49AF6CB7}" type="presParOf" srcId="{2EBC2384-CA5D-4E6F-B265-59F164E2A512}" destId="{6EEADB60-6AC7-4734-990D-DF2055EC0704}"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D069A-3B7C-4283-99BB-55C415321516}">
      <dsp:nvSpPr>
        <dsp:cNvPr id="0" name=""/>
        <dsp:cNvSpPr/>
      </dsp:nvSpPr>
      <dsp:spPr>
        <a:xfrm>
          <a:off x="2545" y="136407"/>
          <a:ext cx="2481540" cy="99261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GB" sz="3000" kern="1200" dirty="0"/>
            <a:t>Paper 1:</a:t>
          </a:r>
        </a:p>
      </dsp:txBody>
      <dsp:txXfrm>
        <a:off x="2545" y="136407"/>
        <a:ext cx="2481540" cy="992616"/>
      </dsp:txXfrm>
    </dsp:sp>
    <dsp:sp modelId="{790C9B22-0F6F-40AF-BD9B-6E2A694B327E}">
      <dsp:nvSpPr>
        <dsp:cNvPr id="0" name=""/>
        <dsp:cNvSpPr/>
      </dsp:nvSpPr>
      <dsp:spPr>
        <a:xfrm>
          <a:off x="2545" y="1129024"/>
          <a:ext cx="2481540" cy="2854800"/>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UK Politics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2 Hours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84 marks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33.3%</a:t>
          </a:r>
        </a:p>
      </dsp:txBody>
      <dsp:txXfrm>
        <a:off x="2545" y="1129024"/>
        <a:ext cx="2481540" cy="2854800"/>
      </dsp:txXfrm>
    </dsp:sp>
    <dsp:sp modelId="{A7D497B3-FD0E-4988-AAF3-C448CB59A9A5}">
      <dsp:nvSpPr>
        <dsp:cNvPr id="0" name=""/>
        <dsp:cNvSpPr/>
      </dsp:nvSpPr>
      <dsp:spPr>
        <a:xfrm>
          <a:off x="2831501" y="136407"/>
          <a:ext cx="2481540" cy="992616"/>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GB" sz="3000" kern="1200" dirty="0"/>
            <a:t>Paper 2:</a:t>
          </a:r>
        </a:p>
      </dsp:txBody>
      <dsp:txXfrm>
        <a:off x="2831501" y="136407"/>
        <a:ext cx="2481540" cy="992616"/>
      </dsp:txXfrm>
    </dsp:sp>
    <dsp:sp modelId="{55EFB665-26BE-4681-8E8C-95B9FAC0B384}">
      <dsp:nvSpPr>
        <dsp:cNvPr id="0" name=""/>
        <dsp:cNvSpPr/>
      </dsp:nvSpPr>
      <dsp:spPr>
        <a:xfrm>
          <a:off x="2831501" y="1129024"/>
          <a:ext cx="2481540" cy="2854800"/>
        </a:xfrm>
        <a:prstGeom prst="rect">
          <a:avLst/>
        </a:prstGeom>
        <a:solidFill>
          <a:schemeClr val="accent4">
            <a:tint val="40000"/>
            <a:alpha val="90000"/>
            <a:hueOff val="-1972855"/>
            <a:satOff val="11079"/>
            <a:lumOff val="704"/>
            <a:alphaOff val="0"/>
          </a:schemeClr>
        </a:solidFill>
        <a:ln w="9525" cap="flat" cmpd="sng" algn="ctr">
          <a:solidFill>
            <a:schemeClr val="accent4">
              <a:tint val="40000"/>
              <a:alpha val="90000"/>
              <a:hueOff val="-1972855"/>
              <a:satOff val="11079"/>
              <a:lumOff val="70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UK Government</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2 Hours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84 marks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33.3%</a:t>
          </a:r>
        </a:p>
        <a:p>
          <a:pPr marL="228600" lvl="1" indent="-228600" algn="l" defTabSz="889000">
            <a:lnSpc>
              <a:spcPct val="90000"/>
            </a:lnSpc>
            <a:spcBef>
              <a:spcPct val="0"/>
            </a:spcBef>
            <a:spcAft>
              <a:spcPct val="15000"/>
            </a:spcAft>
            <a:buFont typeface="Wingdings" panose="05000000000000000000" pitchFamily="2" charset="2"/>
            <a:buChar char="§"/>
          </a:pPr>
          <a:endParaRPr lang="en-GB" sz="2000" kern="1200" dirty="0"/>
        </a:p>
      </dsp:txBody>
      <dsp:txXfrm>
        <a:off x="2831501" y="1129024"/>
        <a:ext cx="2481540" cy="2854800"/>
      </dsp:txXfrm>
    </dsp:sp>
    <dsp:sp modelId="{F9D903AD-89A1-4F46-A08F-F487F6A4A726}">
      <dsp:nvSpPr>
        <dsp:cNvPr id="0" name=""/>
        <dsp:cNvSpPr/>
      </dsp:nvSpPr>
      <dsp:spPr>
        <a:xfrm>
          <a:off x="5660458" y="136407"/>
          <a:ext cx="2481540" cy="992616"/>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GB" sz="3000" kern="1200" dirty="0"/>
            <a:t>Paper 3:</a:t>
          </a:r>
        </a:p>
      </dsp:txBody>
      <dsp:txXfrm>
        <a:off x="5660458" y="136407"/>
        <a:ext cx="2481540" cy="992616"/>
      </dsp:txXfrm>
    </dsp:sp>
    <dsp:sp modelId="{0C22A89F-A418-4B80-B115-1F00937D0ADE}">
      <dsp:nvSpPr>
        <dsp:cNvPr id="0" name=""/>
        <dsp:cNvSpPr/>
      </dsp:nvSpPr>
      <dsp:spPr>
        <a:xfrm>
          <a:off x="5660458" y="1129024"/>
          <a:ext cx="2481540" cy="2854800"/>
        </a:xfrm>
        <a:prstGeom prst="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Politics and Government of the US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2 Hours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84 marks</a:t>
          </a:r>
        </a:p>
        <a:p>
          <a:pPr marL="228600" lvl="1" indent="-228600" algn="l" defTabSz="889000">
            <a:lnSpc>
              <a:spcPct val="90000"/>
            </a:lnSpc>
            <a:spcBef>
              <a:spcPct val="0"/>
            </a:spcBef>
            <a:spcAft>
              <a:spcPct val="15000"/>
            </a:spcAft>
            <a:buFont typeface="Wingdings" panose="05000000000000000000" pitchFamily="2" charset="2"/>
            <a:buChar char="§"/>
          </a:pPr>
          <a:r>
            <a:rPr lang="en-GB" sz="2000" kern="1200" dirty="0"/>
            <a:t>33.3%</a:t>
          </a:r>
        </a:p>
        <a:p>
          <a:pPr marL="228600" lvl="1" indent="-228600" algn="l" defTabSz="889000">
            <a:lnSpc>
              <a:spcPct val="90000"/>
            </a:lnSpc>
            <a:spcBef>
              <a:spcPct val="0"/>
            </a:spcBef>
            <a:spcAft>
              <a:spcPct val="15000"/>
            </a:spcAft>
            <a:buFont typeface="Wingdings" panose="05000000000000000000" pitchFamily="2" charset="2"/>
            <a:buChar char="§"/>
          </a:pPr>
          <a:endParaRPr lang="en-GB" sz="2000" kern="1200" dirty="0"/>
        </a:p>
      </dsp:txBody>
      <dsp:txXfrm>
        <a:off x="5660458" y="1129024"/>
        <a:ext cx="2481540"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E6103-EB7C-4C69-AD5B-98A774C3BD88}">
      <dsp:nvSpPr>
        <dsp:cNvPr id="0" name=""/>
        <dsp:cNvSpPr/>
      </dsp:nvSpPr>
      <dsp:spPr>
        <a:xfrm>
          <a:off x="617219" y="0"/>
          <a:ext cx="6995160" cy="4572000"/>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89FD4F-541D-4ACE-B20F-AD0D200D08D0}">
      <dsp:nvSpPr>
        <dsp:cNvPr id="0" name=""/>
        <dsp:cNvSpPr/>
      </dsp:nvSpPr>
      <dsp:spPr>
        <a:xfrm>
          <a:off x="8840" y="1371599"/>
          <a:ext cx="2648902" cy="18288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5 GCSEs including Maths and English at a Grade 4</a:t>
          </a:r>
        </a:p>
      </dsp:txBody>
      <dsp:txXfrm>
        <a:off x="98115" y="1460874"/>
        <a:ext cx="2470352" cy="1650250"/>
      </dsp:txXfrm>
    </dsp:sp>
    <dsp:sp modelId="{D8BF87D9-0CD0-472E-9936-C7AC7CDB2431}">
      <dsp:nvSpPr>
        <dsp:cNvPr id="0" name=""/>
        <dsp:cNvSpPr/>
      </dsp:nvSpPr>
      <dsp:spPr>
        <a:xfrm>
          <a:off x="2790348" y="1371599"/>
          <a:ext cx="2648902" cy="182880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Have an awareness of any current significant political issues in both the UK and USA</a:t>
          </a:r>
        </a:p>
      </dsp:txBody>
      <dsp:txXfrm>
        <a:off x="2879623" y="1460874"/>
        <a:ext cx="2470352" cy="1650250"/>
      </dsp:txXfrm>
    </dsp:sp>
    <dsp:sp modelId="{DB5F85AF-4F78-436B-9A67-61EB4244200A}">
      <dsp:nvSpPr>
        <dsp:cNvPr id="0" name=""/>
        <dsp:cNvSpPr/>
      </dsp:nvSpPr>
      <dsp:spPr>
        <a:xfrm>
          <a:off x="5571857" y="1371599"/>
          <a:ext cx="2648902" cy="182880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Be prepared to share views and opinions in a constructive and supportive environment</a:t>
          </a:r>
        </a:p>
      </dsp:txBody>
      <dsp:txXfrm>
        <a:off x="5661132" y="1460874"/>
        <a:ext cx="2470352" cy="1650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6EAE4-7E03-46E7-99CF-00E2AB929971}">
      <dsp:nvSpPr>
        <dsp:cNvPr id="0" name=""/>
        <dsp:cNvSpPr/>
      </dsp:nvSpPr>
      <dsp:spPr>
        <a:xfrm>
          <a:off x="3869069" y="1556394"/>
          <a:ext cx="1978245" cy="1711262"/>
        </a:xfrm>
        <a:prstGeom prst="hexagon">
          <a:avLst>
            <a:gd name="adj" fmla="val 28570"/>
            <a:gd name="vf" fmla="val 115470"/>
          </a:avLst>
        </a:prstGeom>
        <a:solidFill>
          <a:srgbClr val="EA1E8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Politics</a:t>
          </a:r>
        </a:p>
      </dsp:txBody>
      <dsp:txXfrm>
        <a:off x="4196892" y="1839974"/>
        <a:ext cx="1322599" cy="1144102"/>
      </dsp:txXfrm>
    </dsp:sp>
    <dsp:sp modelId="{F19EA6D9-BBA0-43BE-BE64-5211EFF6922D}">
      <dsp:nvSpPr>
        <dsp:cNvPr id="0" name=""/>
        <dsp:cNvSpPr/>
      </dsp:nvSpPr>
      <dsp:spPr>
        <a:xfrm>
          <a:off x="5107831" y="737671"/>
          <a:ext cx="746386" cy="643110"/>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F7821F9-1AF2-4826-8FF1-2511407FF921}">
      <dsp:nvSpPr>
        <dsp:cNvPr id="0" name=""/>
        <dsp:cNvSpPr/>
      </dsp:nvSpPr>
      <dsp:spPr>
        <a:xfrm>
          <a:off x="4051294" y="0"/>
          <a:ext cx="1621158" cy="1402492"/>
        </a:xfrm>
        <a:prstGeom prst="hexagon">
          <a:avLst>
            <a:gd name="adj" fmla="val 2857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Market researcher </a:t>
          </a:r>
        </a:p>
      </dsp:txBody>
      <dsp:txXfrm>
        <a:off x="4319954" y="232423"/>
        <a:ext cx="1083838" cy="937646"/>
      </dsp:txXfrm>
    </dsp:sp>
    <dsp:sp modelId="{CBA0844B-75FD-413C-B84D-7D7BD813B983}">
      <dsp:nvSpPr>
        <dsp:cNvPr id="0" name=""/>
        <dsp:cNvSpPr/>
      </dsp:nvSpPr>
      <dsp:spPr>
        <a:xfrm>
          <a:off x="5978922" y="1939945"/>
          <a:ext cx="746386" cy="643110"/>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809A25B-A38D-4516-8337-8E269567D7AA}">
      <dsp:nvSpPr>
        <dsp:cNvPr id="0" name=""/>
        <dsp:cNvSpPr/>
      </dsp:nvSpPr>
      <dsp:spPr>
        <a:xfrm>
          <a:off x="5538084" y="862626"/>
          <a:ext cx="1621158" cy="1402492"/>
        </a:xfrm>
        <a:prstGeom prst="hexagon">
          <a:avLst>
            <a:gd name="adj" fmla="val 28570"/>
            <a:gd name="vf" fmla="val 11547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Non-Gov. Organizations and Int. Org.</a:t>
          </a:r>
        </a:p>
      </dsp:txBody>
      <dsp:txXfrm>
        <a:off x="5806744" y="1095049"/>
        <a:ext cx="1083838" cy="937646"/>
      </dsp:txXfrm>
    </dsp:sp>
    <dsp:sp modelId="{4DEF050A-7B9F-4BCB-A9AF-1BAC0136BC8A}">
      <dsp:nvSpPr>
        <dsp:cNvPr id="0" name=""/>
        <dsp:cNvSpPr/>
      </dsp:nvSpPr>
      <dsp:spPr>
        <a:xfrm>
          <a:off x="5373806" y="3297087"/>
          <a:ext cx="746386" cy="643110"/>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5B785CF-0BE9-4F79-A085-2F8A1C457270}">
      <dsp:nvSpPr>
        <dsp:cNvPr id="0" name=""/>
        <dsp:cNvSpPr/>
      </dsp:nvSpPr>
      <dsp:spPr>
        <a:xfrm>
          <a:off x="5538084" y="2558450"/>
          <a:ext cx="1621158" cy="1402492"/>
        </a:xfrm>
        <a:prstGeom prst="hexagon">
          <a:avLst>
            <a:gd name="adj" fmla="val 28570"/>
            <a:gd name="vf" fmla="val 11547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Public affairs consultant </a:t>
          </a:r>
        </a:p>
      </dsp:txBody>
      <dsp:txXfrm>
        <a:off x="5806744" y="2790873"/>
        <a:ext cx="1083838" cy="937646"/>
      </dsp:txXfrm>
    </dsp:sp>
    <dsp:sp modelId="{17929C57-E08D-4CC2-BD4B-A2EE39D6DC1D}">
      <dsp:nvSpPr>
        <dsp:cNvPr id="0" name=""/>
        <dsp:cNvSpPr/>
      </dsp:nvSpPr>
      <dsp:spPr>
        <a:xfrm>
          <a:off x="3872750" y="3437963"/>
          <a:ext cx="746386" cy="643110"/>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B9733A-1B49-4475-BFD3-AECDC0095168}">
      <dsp:nvSpPr>
        <dsp:cNvPr id="0" name=""/>
        <dsp:cNvSpPr/>
      </dsp:nvSpPr>
      <dsp:spPr>
        <a:xfrm>
          <a:off x="4051294" y="3422042"/>
          <a:ext cx="1621158" cy="1402492"/>
        </a:xfrm>
        <a:prstGeom prst="hexagon">
          <a:avLst>
            <a:gd name="adj" fmla="val 28570"/>
            <a:gd name="vf" fmla="val 11547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Business development manager</a:t>
          </a:r>
        </a:p>
      </dsp:txBody>
      <dsp:txXfrm>
        <a:off x="4319954" y="3654465"/>
        <a:ext cx="1083838" cy="937646"/>
      </dsp:txXfrm>
    </dsp:sp>
    <dsp:sp modelId="{721C9884-6A25-45E8-9782-A97446C972C2}">
      <dsp:nvSpPr>
        <dsp:cNvPr id="0" name=""/>
        <dsp:cNvSpPr/>
      </dsp:nvSpPr>
      <dsp:spPr>
        <a:xfrm>
          <a:off x="2987395" y="2236171"/>
          <a:ext cx="746386" cy="643110"/>
        </a:xfrm>
        <a:prstGeom prst="hexagon">
          <a:avLst>
            <a:gd name="adj" fmla="val 28900"/>
            <a:gd name="vf" fmla="val 115470"/>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10039D5-BC0D-436D-AA08-0B0E72D307CB}">
      <dsp:nvSpPr>
        <dsp:cNvPr id="0" name=""/>
        <dsp:cNvSpPr/>
      </dsp:nvSpPr>
      <dsp:spPr>
        <a:xfrm>
          <a:off x="2557601" y="2559415"/>
          <a:ext cx="1621158" cy="1402492"/>
        </a:xfrm>
        <a:prstGeom prst="hexagon">
          <a:avLst>
            <a:gd name="adj" fmla="val 28570"/>
            <a:gd name="vf" fmla="val 11547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Diplomatic service officer </a:t>
          </a:r>
        </a:p>
      </dsp:txBody>
      <dsp:txXfrm>
        <a:off x="2826261" y="2791838"/>
        <a:ext cx="1083838" cy="937646"/>
      </dsp:txXfrm>
    </dsp:sp>
    <dsp:sp modelId="{6EEADB60-6AC7-4734-990D-DF2055EC0704}">
      <dsp:nvSpPr>
        <dsp:cNvPr id="0" name=""/>
        <dsp:cNvSpPr/>
      </dsp:nvSpPr>
      <dsp:spPr>
        <a:xfrm>
          <a:off x="2557601" y="860697"/>
          <a:ext cx="1621158" cy="1402492"/>
        </a:xfrm>
        <a:prstGeom prst="hexagon">
          <a:avLst>
            <a:gd name="adj" fmla="val 28570"/>
            <a:gd name="vf" fmla="val 11547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Politician’s assistant </a:t>
          </a:r>
        </a:p>
      </dsp:txBody>
      <dsp:txXfrm>
        <a:off x="2826261" y="1093120"/>
        <a:ext cx="1083838" cy="93764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Arial" pitchFamily="34" charset="0"/>
              </a:defRPr>
            </a:lvl1pPr>
          </a:lstStyle>
          <a:p>
            <a:pPr>
              <a:defRPr/>
            </a:pPr>
            <a:endParaRPr lang="en-GB"/>
          </a:p>
        </p:txBody>
      </p:sp>
      <p:sp>
        <p:nvSpPr>
          <p:cNvPr id="77827" name="Rectangle 3"/>
          <p:cNvSpPr>
            <a:spLocks noGrp="1" noChangeArrowheads="1"/>
          </p:cNvSpPr>
          <p:nvPr>
            <p:ph type="dt" sz="quarter"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Arial" pitchFamily="34" charset="0"/>
              </a:defRPr>
            </a:lvl1pPr>
          </a:lstStyle>
          <a:p>
            <a:pPr>
              <a:defRPr/>
            </a:pPr>
            <a:fld id="{5C33F16D-519A-405E-B88F-AA7288A37D9C}" type="datetimeFigureOut">
              <a:rPr lang="en-GB"/>
              <a:pPr>
                <a:defRPr/>
              </a:pPr>
              <a:t>07/01/2022</a:t>
            </a:fld>
            <a:endParaRPr lang="en-GB"/>
          </a:p>
        </p:txBody>
      </p:sp>
      <p:sp>
        <p:nvSpPr>
          <p:cNvPr id="77828" name="Rectangle 4"/>
          <p:cNvSpPr>
            <a:spLocks noGrp="1" noChangeArrowheads="1"/>
          </p:cNvSpPr>
          <p:nvPr>
            <p:ph type="ftr" sz="quarter" idx="2"/>
          </p:nvPr>
        </p:nvSpPr>
        <p:spPr bwMode="auto">
          <a:xfrm>
            <a:off x="0"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Arial" pitchFamily="34" charset="0"/>
              </a:defRPr>
            </a:lvl1pPr>
          </a:lstStyle>
          <a:p>
            <a:pPr>
              <a:defRPr/>
            </a:pPr>
            <a:endParaRPr lang="en-GB"/>
          </a:p>
        </p:txBody>
      </p:sp>
      <p:sp>
        <p:nvSpPr>
          <p:cNvPr id="77829" name="Rectangle 5"/>
          <p:cNvSpPr>
            <a:spLocks noGrp="1" noChangeArrowheads="1"/>
          </p:cNvSpPr>
          <p:nvPr>
            <p:ph type="sldNum" sz="quarter" idx="3"/>
          </p:nvPr>
        </p:nvSpPr>
        <p:spPr bwMode="auto">
          <a:xfrm>
            <a:off x="3777607"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pitchFamily="34" charset="0"/>
              </a:defRPr>
            </a:lvl1pPr>
          </a:lstStyle>
          <a:p>
            <a:pPr>
              <a:defRPr/>
            </a:pPr>
            <a:fld id="{C7E820F8-223E-43D0-A286-CD7AF700288F}" type="slidenum">
              <a:rPr lang="en-GB"/>
              <a:pPr>
                <a:defRPr/>
              </a:pPr>
              <a:t>‹#›</a:t>
            </a:fld>
            <a:endParaRPr lang="en-GB"/>
          </a:p>
        </p:txBody>
      </p:sp>
    </p:spTree>
    <p:extLst>
      <p:ext uri="{BB962C8B-B14F-4D97-AF65-F5344CB8AC3E}">
        <p14:creationId xmlns:p14="http://schemas.microsoft.com/office/powerpoint/2010/main" val="3072554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Arial" pitchFamily="34" charset="0"/>
              </a:defRPr>
            </a:lvl1pPr>
          </a:lstStyle>
          <a:p>
            <a:pPr>
              <a:defRPr/>
            </a:pPr>
            <a:endParaRPr lang="en-GB"/>
          </a:p>
        </p:txBody>
      </p:sp>
      <p:sp>
        <p:nvSpPr>
          <p:cNvPr id="82947" name="Rectangle 3"/>
          <p:cNvSpPr>
            <a:spLocks noGrp="1" noChangeArrowheads="1"/>
          </p:cNvSpPr>
          <p:nvPr>
            <p:ph type="dt"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Arial" pitchFamily="34" charset="0"/>
              </a:defRPr>
            </a:lvl1pPr>
          </a:lstStyle>
          <a:p>
            <a:pPr>
              <a:defRPr/>
            </a:pPr>
            <a:fld id="{A07AACB7-2B16-4EFE-8C29-C0FFAA4542A8}" type="datetimeFigureOut">
              <a:rPr lang="en-GB"/>
              <a:pPr>
                <a:defRPr/>
              </a:pPr>
              <a:t>07/01/2022</a:t>
            </a:fld>
            <a:endParaRPr lang="en-GB"/>
          </a:p>
        </p:txBody>
      </p:sp>
      <p:sp>
        <p:nvSpPr>
          <p:cNvPr id="5124"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666909" y="4715909"/>
            <a:ext cx="533527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2950" name="Rectangle 6"/>
          <p:cNvSpPr>
            <a:spLocks noGrp="1" noChangeArrowheads="1"/>
          </p:cNvSpPr>
          <p:nvPr>
            <p:ph type="ftr" sz="quarter" idx="4"/>
          </p:nvPr>
        </p:nvSpPr>
        <p:spPr bwMode="auto">
          <a:xfrm>
            <a:off x="0"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Arial" pitchFamily="34" charset="0"/>
              </a:defRPr>
            </a:lvl1pPr>
          </a:lstStyle>
          <a:p>
            <a:pPr>
              <a:defRPr/>
            </a:pPr>
            <a:endParaRPr lang="en-GB"/>
          </a:p>
        </p:txBody>
      </p:sp>
      <p:sp>
        <p:nvSpPr>
          <p:cNvPr id="82951" name="Rectangle 7"/>
          <p:cNvSpPr>
            <a:spLocks noGrp="1" noChangeArrowheads="1"/>
          </p:cNvSpPr>
          <p:nvPr>
            <p:ph type="sldNum" sz="quarter" idx="5"/>
          </p:nvPr>
        </p:nvSpPr>
        <p:spPr bwMode="auto">
          <a:xfrm>
            <a:off x="3777607"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pitchFamily="34" charset="0"/>
              </a:defRPr>
            </a:lvl1pPr>
          </a:lstStyle>
          <a:p>
            <a:pPr>
              <a:defRPr/>
            </a:pPr>
            <a:fld id="{9A45FB30-B059-4098-A6DE-CE0F2E8BBAFF}" type="slidenum">
              <a:rPr lang="en-GB"/>
              <a:pPr>
                <a:defRPr/>
              </a:pPr>
              <a:t>‹#›</a:t>
            </a:fld>
            <a:endParaRPr lang="en-GB"/>
          </a:p>
        </p:txBody>
      </p:sp>
    </p:spTree>
    <p:extLst>
      <p:ext uri="{BB962C8B-B14F-4D97-AF65-F5344CB8AC3E}">
        <p14:creationId xmlns:p14="http://schemas.microsoft.com/office/powerpoint/2010/main" val="4021325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9B2E-6FDF-6B46-A0F5-C56A53938AB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8CC4D5-68B0-344C-850B-282FB503E8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C2F7CB-A2E2-ED40-88BF-B05197DF2EE6}"/>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0CB860B8-0C8C-454A-AEA1-29C6532F1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A79B1-2E35-4246-8E12-A55AEA039850}"/>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9818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56D6-C6A4-954F-A5F0-90246142A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F433C4-7984-2B4C-A94B-90414507C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E6A04-12CD-C943-9F5B-6A48ADD2B157}"/>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08128246-97B0-3D45-BBAB-A3A98143C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0E5B6-0341-D449-8F6D-A2D481E34529}"/>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54122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1B854-6A84-5B44-AA9D-AF04F30507A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CC983D-586F-5748-93F1-3D70FBCB9C3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4ADA1-17E9-AA4D-B2CD-B7FC0276D55A}"/>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DD9BE627-25D9-714A-994E-FE1339278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96BB1-885D-A64F-9C07-0B8CF2039FC5}"/>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70253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lvl1pPr>
              <a:defRPr sz="4400"/>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a:defRPr/>
            </a:lvl1pPr>
          </a:lstStyle>
          <a:p>
            <a:pPr>
              <a:defRPr/>
            </a:pPr>
            <a:fld id="{98ADAC9D-055F-4613-9B9D-D2D68D79266F}" type="datetimeFigureOut">
              <a:rPr lang="en-US"/>
              <a:pPr>
                <a:defRPr/>
              </a:pPr>
              <a:t>1/7/2022</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dirty="0"/>
          </a:p>
        </p:txBody>
      </p:sp>
      <p:sp>
        <p:nvSpPr>
          <p:cNvPr id="8" name="Slide Number Placeholder 5"/>
          <p:cNvSpPr>
            <a:spLocks noGrp="1"/>
          </p:cNvSpPr>
          <p:nvPr>
            <p:ph type="sldNum" sz="quarter" idx="12"/>
          </p:nvPr>
        </p:nvSpPr>
        <p:spPr/>
        <p:txBody>
          <a:bodyPr/>
          <a:lstStyle>
            <a:lvl1pPr>
              <a:defRPr/>
            </a:lvl1pPr>
          </a:lstStyle>
          <a:p>
            <a:pPr>
              <a:defRPr/>
            </a:pPr>
            <a:fld id="{4EEE8238-880A-41B5-BB02-664B6B1B7C67}"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7186634" cy="582594"/>
          </a:xfrm>
        </p:spPr>
        <p:txBody>
          <a:bodyPr/>
          <a:lstStyle>
            <a:lvl1pPr>
              <a:defRPr sz="3600" b="1">
                <a:solidFill>
                  <a:srgbClr val="EA1E88"/>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142985"/>
            <a:ext cx="8229600" cy="45720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137484B1-BB62-42BB-9E42-586D8804CC55}"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8157239-F7A3-4F8D-B266-88770ADBEE41}" type="slidenum">
              <a:rPr lang="en-GB"/>
              <a:pPr>
                <a:defRPr/>
              </a:pPr>
              <a:t>‹#›</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3EAF4C3-43AA-4E47-AF87-641DFE80A116}"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4350D1C-FCEC-4837-8CE6-5AA46A6AB4F9}" type="slidenum">
              <a:rPr lang="en-GB"/>
              <a:pPr>
                <a:defRPr/>
              </a:pPr>
              <a:t>‹#›</a:t>
            </a:fld>
            <a:endParaRPr lang="en-GB"/>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9904" y="210354"/>
            <a:ext cx="7186634" cy="582594"/>
          </a:xfrm>
        </p:spPr>
        <p:txBody>
          <a:bodyPr/>
          <a:lstStyle>
            <a:lvl1pPr>
              <a:defRPr b="1">
                <a:solidFill>
                  <a:srgbClr val="EA1E88"/>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071547"/>
            <a:ext cx="4038600" cy="4714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3438" y="1071546"/>
            <a:ext cx="4038600" cy="4714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452399C3-55F5-4D35-AE57-C3820B5CC3F3}" type="datetimeFigureOut">
              <a:rPr lang="en-US"/>
              <a:pPr>
                <a:defRPr/>
              </a:pPr>
              <a:t>1/7/2022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D3373B7-D450-4921-863E-5DE61F2D421E}" type="slidenum">
              <a:rPr lang="en-GB"/>
              <a:pPr>
                <a:defRPr/>
              </a:pPr>
              <a:t>‹#›</a:t>
            </a:fld>
            <a:endParaRPr lang="en-GB"/>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8767" y="184134"/>
            <a:ext cx="7186634" cy="582594"/>
          </a:xfrm>
        </p:spPr>
        <p:txBody>
          <a:bodyPr/>
          <a:lstStyle>
            <a:lvl1pPr>
              <a:defRPr b="1">
                <a:solidFill>
                  <a:srgbClr val="EA1E88"/>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28597" y="1071546"/>
            <a:ext cx="4040188" cy="639762"/>
          </a:xfrm>
          <a:solidFill>
            <a:srgbClr val="EA1E88"/>
          </a:solidFill>
        </p:spPr>
        <p:txBody>
          <a:bodyPr anchor="b"/>
          <a:lstStyle>
            <a:lvl1pPr marL="0" indent="0">
              <a:buNone/>
              <a:defRPr sz="24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8597" y="1785926"/>
            <a:ext cx="4040188" cy="3951288"/>
          </a:xfrm>
          <a:solidFill>
            <a:schemeClr val="bg1">
              <a:lumMod val="95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3443" y="1071546"/>
            <a:ext cx="4041775" cy="639762"/>
          </a:xfrm>
          <a:solidFill>
            <a:srgbClr val="EA1E88"/>
          </a:solidFill>
        </p:spPr>
        <p:txBody>
          <a:bodyPr anchor="b"/>
          <a:lstStyle>
            <a:lvl1pPr marL="0" indent="0">
              <a:buNone/>
              <a:defRPr sz="24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3443" y="1785926"/>
            <a:ext cx="4041775" cy="3951288"/>
          </a:xfrm>
          <a:solidFill>
            <a:schemeClr val="bg1">
              <a:lumMod val="95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p:cNvSpPr>
            <a:spLocks noGrp="1"/>
          </p:cNvSpPr>
          <p:nvPr>
            <p:ph type="dt" sz="half" idx="10"/>
          </p:nvPr>
        </p:nvSpPr>
        <p:spPr/>
        <p:txBody>
          <a:bodyPr/>
          <a:lstStyle>
            <a:lvl1pPr>
              <a:defRPr/>
            </a:lvl1pPr>
          </a:lstStyle>
          <a:p>
            <a:pPr>
              <a:defRPr/>
            </a:pPr>
            <a:fld id="{60B842BE-7FD7-43FB-BCA7-E040B8856BD4}" type="datetimeFigureOut">
              <a:rPr lang="en-US"/>
              <a:pPr>
                <a:defRPr/>
              </a:pPr>
              <a:t>1/7/2022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F462049-0ACC-4643-89E8-5E356E28EFBC}" type="slidenum">
              <a:rPr lang="en-GB"/>
              <a:pPr>
                <a:defRPr/>
              </a:pPr>
              <a:t>‹#›</a:t>
            </a:fld>
            <a:endParaRPr lang="en-GB"/>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60648"/>
            <a:ext cx="7186634" cy="582594"/>
          </a:xfrm>
        </p:spPr>
        <p:txBody>
          <a:bodyPr/>
          <a:lstStyle>
            <a:lvl1pPr>
              <a:defRPr b="1">
                <a:solidFill>
                  <a:srgbClr val="EA1E88"/>
                </a:solidFill>
              </a:defRPr>
            </a:lvl1pPr>
          </a:lstStyle>
          <a:p>
            <a:r>
              <a:rPr lang="en-US" dirty="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C34CC46A-2597-454D-937F-E40E018F9CD9}" type="datetimeFigureOut">
              <a:rPr lang="en-US"/>
              <a:pPr>
                <a:defRPr/>
              </a:pPr>
              <a:t>1/7/2022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239C089-B5AB-4858-B292-3BB39F67648C}" type="slidenum">
              <a:rPr lang="en-GB"/>
              <a:pPr>
                <a:defRPr/>
              </a:pPr>
              <a:t>‹#›</a:t>
            </a:fld>
            <a:endParaRPr lang="en-GB"/>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2C07F3-A984-4926-8DF5-F14F22FF2FA7}" type="datetimeFigureOut">
              <a:rPr lang="en-US"/>
              <a:pPr>
                <a:defRPr/>
              </a:pPr>
              <a:t>1/7/2022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F33F071-D9A4-4072-814A-FFBD5FF4EE94}" type="slidenum">
              <a:rPr lang="en-GB"/>
              <a:pPr>
                <a:defRPr/>
              </a:pPr>
              <a:t>‹#›</a:t>
            </a:fld>
            <a:endParaRPr lang="en-GB"/>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60"/>
            <a:ext cx="5111750" cy="5853113"/>
          </a:xfrm>
        </p:spPr>
        <p:txBody>
          <a:bodyPr/>
          <a:lstStyle>
            <a:lvl1pPr>
              <a:defRPr sz="3200" b="1">
                <a:solidFill>
                  <a:srgbClr val="EA1E88"/>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4C2ECC-246F-4654-8EB1-8FAA04CD076E}" type="datetimeFigureOut">
              <a:rPr lang="en-US"/>
              <a:pPr>
                <a:defRPr/>
              </a:pPr>
              <a:t>1/7/2022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3191E61-3120-41EA-9A92-3C27CD8E1263}" type="slidenum">
              <a:rPr lang="en-GB"/>
              <a:pPr>
                <a:defRPr/>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C640-D6D7-4146-B734-2602C2972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DE545-2798-1640-99DE-38457B50A0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EEA95-3125-1344-AB99-62F82178ECF8}"/>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8D6D4D7A-EF30-CE4A-9D58-76E296F4F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84E4-6686-3646-97F1-1F6A8A926637}"/>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1937698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14546" y="4786322"/>
            <a:ext cx="5486400" cy="566738"/>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2571736" y="1071555"/>
            <a:ext cx="4706952" cy="3656029"/>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GB" noProof="0"/>
          </a:p>
        </p:txBody>
      </p:sp>
      <p:sp>
        <p:nvSpPr>
          <p:cNvPr id="4" name="Text Placeholder 3"/>
          <p:cNvSpPr>
            <a:spLocks noGrp="1"/>
          </p:cNvSpPr>
          <p:nvPr>
            <p:ph type="body" sz="half" idx="2"/>
          </p:nvPr>
        </p:nvSpPr>
        <p:spPr>
          <a:xfrm>
            <a:off x="2214546" y="5357826"/>
            <a:ext cx="5486400" cy="814374"/>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652580-5F41-4E19-A1D2-F90AE23C1A3E}" type="datetimeFigureOut">
              <a:rPr lang="en-US"/>
              <a:pPr>
                <a:defRPr/>
              </a:pPr>
              <a:t>1/7/2022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C200D81-BD7C-4F81-B66B-34F3AC78EF52}" type="slidenum">
              <a:rPr lang="en-GB"/>
              <a:pPr>
                <a:defRPr/>
              </a:pPr>
              <a:t>‹#›</a:t>
            </a:fld>
            <a:endParaRPr lang="en-GB"/>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00166" y="274638"/>
            <a:ext cx="7186634" cy="582594"/>
          </a:xfrm>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a:xfrm>
            <a:off x="500034" y="1071556"/>
            <a:ext cx="82296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79DE6BC-F914-461B-B727-DF989861C258}"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915E90F-C377-4DA8-8CE9-7BEEBA8E9B17}" type="slidenum">
              <a:rPr lang="en-GB"/>
              <a:pPr>
                <a:defRPr/>
              </a:pPr>
              <a:t>‹#›</a:t>
            </a:fld>
            <a:endParaRPr lang="en-GB"/>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55A9D02-C21C-4C8C-BBA2-6DA1AF76FAD3}"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C922F0A-F786-4B58-B231-985960DA2793}" type="slidenum">
              <a:rPr lang="en-GB"/>
              <a:pPr>
                <a:defRPr/>
              </a:pPr>
              <a:t>‹#›</a:t>
            </a:fld>
            <a:endParaRPr lang="en-GB"/>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C2A4DD-612F-1349-8BD3-A71305DA4FBC}"/>
              </a:ext>
            </a:extLst>
          </p:cNvPr>
          <p:cNvSpPr>
            <a:spLocks noGrp="1"/>
          </p:cNvSpPr>
          <p:nvPr>
            <p:ph type="dt" sz="half" idx="10"/>
          </p:nvPr>
        </p:nvSpPr>
        <p:spPr/>
        <p:txBody>
          <a:bodyPr/>
          <a:lstStyle/>
          <a:p>
            <a:pPr>
              <a:defRPr/>
            </a:pPr>
            <a:fld id="{E7237F6D-61E2-43F6-94B6-735D2855A8F8}" type="datetimeFigureOut">
              <a:rPr lang="en-US" smtClean="0"/>
              <a:pPr>
                <a:defRPr/>
              </a:pPr>
              <a:t>1/7/2022</a:t>
            </a:fld>
            <a:endParaRPr lang="en-GB"/>
          </a:p>
        </p:txBody>
      </p:sp>
      <p:sp>
        <p:nvSpPr>
          <p:cNvPr id="4" name="Footer Placeholder 3">
            <a:extLst>
              <a:ext uri="{FF2B5EF4-FFF2-40B4-BE49-F238E27FC236}">
                <a16:creationId xmlns:a16="http://schemas.microsoft.com/office/drawing/2014/main" id="{38287CE8-9608-DE41-AD98-6F33CDAA4D6F}"/>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DD16949F-A968-774F-A745-80A34C8058A9}"/>
              </a:ext>
            </a:extLst>
          </p:cNvPr>
          <p:cNvSpPr>
            <a:spLocks noGrp="1"/>
          </p:cNvSpPr>
          <p:nvPr>
            <p:ph type="sldNum" sz="quarter" idx="12"/>
          </p:nvPr>
        </p:nvSpPr>
        <p:spPr/>
        <p:txBody>
          <a:bodyPr/>
          <a:lstStyle/>
          <a:p>
            <a:pPr>
              <a:defRPr/>
            </a:pPr>
            <a:fld id="{BBCA2920-BB13-49A0-A312-8D9E5D6B3D7F}" type="slidenum">
              <a:rPr lang="en-GB" smtClean="0"/>
              <a:pPr>
                <a:defRPr/>
              </a:pPr>
              <a:t>‹#›</a:t>
            </a:fld>
            <a:endParaRPr lang="en-GB"/>
          </a:p>
        </p:txBody>
      </p:sp>
    </p:spTree>
    <p:extLst>
      <p:ext uri="{BB962C8B-B14F-4D97-AF65-F5344CB8AC3E}">
        <p14:creationId xmlns:p14="http://schemas.microsoft.com/office/powerpoint/2010/main" val="41405513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A001-6D24-F443-B189-76C6D01560E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ED67E5-7A9A-CF4F-AD4A-76244695EEE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F72D00-8991-0140-A358-9F11B3DB8C4A}"/>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A6C6E64A-1D08-3F49-AA68-27C3EC1B6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8EE5B-4993-3244-AC2B-9A7659D3E448}"/>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1657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93E3-9DE7-104B-8CDB-E1FBBF103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03A07-DCE0-6B48-9DF4-56B14AEA338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00D07-08EB-3441-8331-B10015C12EA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3A1D55-8B67-C040-AAD0-614D9401F4FA}"/>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6" name="Footer Placeholder 5">
            <a:extLst>
              <a:ext uri="{FF2B5EF4-FFF2-40B4-BE49-F238E27FC236}">
                <a16:creationId xmlns:a16="http://schemas.microsoft.com/office/drawing/2014/main" id="{1D6900AA-BFE6-5249-B878-5D96C2EEE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82C5-1903-FB4B-BDA6-4D57C28D1CC0}"/>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16712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E573-4B14-444C-8C7A-0605A3BC358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30D13-FA3D-CE41-B0D6-41445DEA441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F21BC-DB6E-6242-BA5B-D0992ED7580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B416F3-6296-7648-88EC-CB06B49D6F6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85BC45-5518-D141-AD6A-A76B3D1DE11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A8A3F0-69BB-B446-BF6B-27A00EA40912}"/>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8" name="Footer Placeholder 7">
            <a:extLst>
              <a:ext uri="{FF2B5EF4-FFF2-40B4-BE49-F238E27FC236}">
                <a16:creationId xmlns:a16="http://schemas.microsoft.com/office/drawing/2014/main" id="{016C4105-17FE-C54F-8B2B-3864D16D74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98598-6B55-B842-8632-36BACF422F97}"/>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40252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A6CF-8E10-D540-8DE8-93A2373B65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15AF0-D969-C545-86D7-15DFFEA811ED}"/>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4" name="Footer Placeholder 3">
            <a:extLst>
              <a:ext uri="{FF2B5EF4-FFF2-40B4-BE49-F238E27FC236}">
                <a16:creationId xmlns:a16="http://schemas.microsoft.com/office/drawing/2014/main" id="{5F663F3B-EBB1-384C-8F6C-A7FE94BDE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FF486F-1441-C043-A429-37458DD45A43}"/>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44504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B7955-F0A3-474D-BE29-DC29779B27CB}"/>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3" name="Footer Placeholder 2">
            <a:extLst>
              <a:ext uri="{FF2B5EF4-FFF2-40B4-BE49-F238E27FC236}">
                <a16:creationId xmlns:a16="http://schemas.microsoft.com/office/drawing/2014/main" id="{13AFBC3A-078E-5644-945E-75F03F9C4D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DB312-F322-C54C-BC04-2E238BB420A2}"/>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46913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2DB9-3DF9-BD4A-A1CF-42DB825DFE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2CAE8D-5C38-9449-876E-F854FD38BBB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4215F1-BDD3-394A-8BF9-21B0F01688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40DC40-CBDA-9549-AE7F-8C64056EB061}"/>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6" name="Footer Placeholder 5">
            <a:extLst>
              <a:ext uri="{FF2B5EF4-FFF2-40B4-BE49-F238E27FC236}">
                <a16:creationId xmlns:a16="http://schemas.microsoft.com/office/drawing/2014/main" id="{D68E118C-659B-0A4A-BBE7-E7B08C113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95ADD-C850-824B-B619-FF3C4186A142}"/>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7328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7B83-A5D4-FD49-A9FE-CECA44BEF79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BDFC09-60BB-2545-8E76-86122ADD50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F47609-1B84-A348-9B47-210A73C770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AD41C8-F173-B740-AA4D-DDEA7FB5558E}"/>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6" name="Footer Placeholder 5">
            <a:extLst>
              <a:ext uri="{FF2B5EF4-FFF2-40B4-BE49-F238E27FC236}">
                <a16:creationId xmlns:a16="http://schemas.microsoft.com/office/drawing/2014/main" id="{189C5C8D-3E9D-474D-A096-6547F4AAB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50FE0-856F-DE40-9DDA-C46A05D2CD86}"/>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426036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96550-9E4C-4F43-9990-93388699DC7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30DC1E-884A-954F-8B2E-CC6808F40A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64DD5-9AD9-4E4D-997A-17494592FDD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68A9ACA4-DAD0-B746-AB80-D6276E0CEB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967824-D40B-A543-A13A-DFA2B96DCF9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0D573-4205-F349-8179-F01EE970B690}" type="slidenum">
              <a:rPr lang="en-US" smtClean="0"/>
              <a:t>‹#›</a:t>
            </a:fld>
            <a:endParaRPr lang="en-US"/>
          </a:p>
        </p:txBody>
      </p:sp>
      <p:sp>
        <p:nvSpPr>
          <p:cNvPr id="7" name="Rectangle 2">
            <a:extLst>
              <a:ext uri="{FF2B5EF4-FFF2-40B4-BE49-F238E27FC236}">
                <a16:creationId xmlns:a16="http://schemas.microsoft.com/office/drawing/2014/main" id="{3F0057D2-B216-5B4A-9C50-7EA3C4779FB5}"/>
              </a:ext>
            </a:extLst>
          </p:cNvPr>
          <p:cNvSpPr>
            <a:spLocks noChangeArrowheads="1"/>
          </p:cNvSpPr>
          <p:nvPr userDrawn="1"/>
        </p:nvSpPr>
        <p:spPr bwMode="auto">
          <a:xfrm>
            <a:off x="0" y="5857885"/>
            <a:ext cx="9144000" cy="1000125"/>
          </a:xfrm>
          <a:prstGeom prst="rect">
            <a:avLst/>
          </a:prstGeom>
          <a:solidFill>
            <a:srgbClr val="EA1E88"/>
          </a:solidFill>
          <a:ln w="9525">
            <a:noFill/>
            <a:miter lim="800000"/>
            <a:headEnd/>
            <a:tailEnd/>
          </a:ln>
        </p:spPr>
        <p:txBody>
          <a:bodyPr wrap="none" anchor="ctr"/>
          <a:lstStyle/>
          <a:p>
            <a:pPr fontAlgn="auto">
              <a:spcBef>
                <a:spcPts val="0"/>
              </a:spcBef>
              <a:spcAft>
                <a:spcPts val="0"/>
              </a:spcAft>
              <a:defRPr/>
            </a:pPr>
            <a:endParaRPr lang="en-GB" sz="1800">
              <a:latin typeface="+mn-lt"/>
              <a:cs typeface="+mn-cs"/>
            </a:endParaRPr>
          </a:p>
        </p:txBody>
      </p:sp>
      <p:sp>
        <p:nvSpPr>
          <p:cNvPr id="8" name="TextBox 7">
            <a:extLst>
              <a:ext uri="{FF2B5EF4-FFF2-40B4-BE49-F238E27FC236}">
                <a16:creationId xmlns:a16="http://schemas.microsoft.com/office/drawing/2014/main" id="{1C568ED8-A7E7-0249-82FF-7C595F200327}"/>
              </a:ext>
            </a:extLst>
          </p:cNvPr>
          <p:cNvSpPr txBox="1"/>
          <p:nvPr userDrawn="1"/>
        </p:nvSpPr>
        <p:spPr>
          <a:xfrm>
            <a:off x="-907504" y="6093229"/>
            <a:ext cx="10959008" cy="369332"/>
          </a:xfrm>
          <a:prstGeom prst="rect">
            <a:avLst/>
          </a:prstGeom>
          <a:noFill/>
        </p:spPr>
        <p:txBody>
          <a:bodyPr wrap="square" rtlCol="0">
            <a:spAutoFit/>
          </a:bodyPr>
          <a:lstStyle/>
          <a:p>
            <a:pPr algn="ctr"/>
            <a:r>
              <a:rPr lang="en-US" sz="1800" b="0" i="1" u="none" strike="noStrike" kern="1200" baseline="0" dirty="0">
                <a:solidFill>
                  <a:schemeClr val="bg1"/>
                </a:solidFill>
                <a:latin typeface="+mn-lt"/>
                <a:ea typeface="+mn-ea"/>
                <a:cs typeface="Arial" charset="0"/>
              </a:rPr>
              <a:t>improving lives, developing knowledge and skills, generating opportunities </a:t>
            </a:r>
            <a:endParaRPr lang="en-GB" sz="1800" i="1" spc="300" baseline="0" dirty="0">
              <a:solidFill>
                <a:schemeClr val="bg1"/>
              </a:solidFill>
              <a:latin typeface="+mn-lt"/>
            </a:endParaRPr>
          </a:p>
        </p:txBody>
      </p:sp>
    </p:spTree>
    <p:extLst>
      <p:ext uri="{BB962C8B-B14F-4D97-AF65-F5344CB8AC3E}">
        <p14:creationId xmlns:p14="http://schemas.microsoft.com/office/powerpoint/2010/main" val="38877793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userDrawn="1"/>
        </p:nvSpPr>
        <p:spPr bwMode="auto">
          <a:xfrm>
            <a:off x="0" y="5857885"/>
            <a:ext cx="9144000" cy="1000125"/>
          </a:xfrm>
          <a:prstGeom prst="rect">
            <a:avLst/>
          </a:prstGeom>
          <a:solidFill>
            <a:srgbClr val="EA1E88"/>
          </a:solidFill>
          <a:ln w="9525">
            <a:noFill/>
            <a:miter lim="800000"/>
            <a:headEnd/>
            <a:tailEnd/>
          </a:ln>
        </p:spPr>
        <p:txBody>
          <a:bodyPr wrap="none" anchor="ctr"/>
          <a:lstStyle/>
          <a:p>
            <a:pPr fontAlgn="auto">
              <a:spcBef>
                <a:spcPts val="0"/>
              </a:spcBef>
              <a:spcAft>
                <a:spcPts val="0"/>
              </a:spcAft>
              <a:defRPr/>
            </a:pPr>
            <a:endParaRPr lang="en-GB" sz="1800">
              <a:latin typeface="+mn-lt"/>
              <a:cs typeface="+mn-cs"/>
            </a:endParaRPr>
          </a:p>
        </p:txBody>
      </p:sp>
      <p:sp>
        <p:nvSpPr>
          <p:cNvPr id="1027" name="Title Placeholder 1"/>
          <p:cNvSpPr>
            <a:spLocks noGrp="1"/>
          </p:cNvSpPr>
          <p:nvPr>
            <p:ph type="title"/>
          </p:nvPr>
        </p:nvSpPr>
        <p:spPr bwMode="auto">
          <a:xfrm>
            <a:off x="467545" y="274638"/>
            <a:ext cx="6768752" cy="5825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8"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237F6D-61E2-43F6-94B6-735D2855A8F8}" type="datetimeFigureOut">
              <a:rPr lang="en-US"/>
              <a:pPr>
                <a:defRPr/>
              </a:pPr>
              <a:t>1/7/2022</a:t>
            </a:fld>
            <a:endParaRPr lang="en-GB"/>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CA2920-BB13-49A0-A312-8D9E5D6B3D7F}" type="slidenum">
              <a:rPr lang="en-GB"/>
              <a:pPr>
                <a:defRPr/>
              </a:pPr>
              <a:t>‹#›</a:t>
            </a:fld>
            <a:endParaRPr lang="en-GB"/>
          </a:p>
        </p:txBody>
      </p:sp>
      <p:sp>
        <p:nvSpPr>
          <p:cNvPr id="10" name="Line 3"/>
          <p:cNvSpPr>
            <a:spLocks noChangeShapeType="1"/>
          </p:cNvSpPr>
          <p:nvPr userDrawn="1"/>
        </p:nvSpPr>
        <p:spPr bwMode="auto">
          <a:xfrm>
            <a:off x="0" y="928688"/>
            <a:ext cx="9144000" cy="0"/>
          </a:xfrm>
          <a:prstGeom prst="line">
            <a:avLst/>
          </a:prstGeom>
          <a:noFill/>
          <a:ln w="50800">
            <a:solidFill>
              <a:srgbClr val="EA1E88"/>
            </a:solidFill>
            <a:round/>
            <a:headEnd type="none" w="sm" len="sm"/>
            <a:tailEnd type="none" w="sm" len="sm"/>
          </a:ln>
          <a:effectLst/>
        </p:spPr>
        <p:txBody>
          <a:bodyPr/>
          <a:lstStyle/>
          <a:p>
            <a:pPr algn="ctr">
              <a:spcBef>
                <a:spcPct val="50000"/>
              </a:spcBef>
              <a:defRPr/>
            </a:pPr>
            <a:endParaRPr lang="en-GB" sz="2000" dirty="0">
              <a:latin typeface="Barclays Sans" pitchFamily="34" charset="0"/>
              <a:cs typeface="Times New Roman" charset="0"/>
            </a:endParaRPr>
          </a:p>
        </p:txBody>
      </p:sp>
      <p:sp>
        <p:nvSpPr>
          <p:cNvPr id="11" name="TextBox 10"/>
          <p:cNvSpPr txBox="1"/>
          <p:nvPr userDrawn="1"/>
        </p:nvSpPr>
        <p:spPr>
          <a:xfrm>
            <a:off x="-907504" y="6093229"/>
            <a:ext cx="10959008" cy="369332"/>
          </a:xfrm>
          <a:prstGeom prst="rect">
            <a:avLst/>
          </a:prstGeom>
          <a:noFill/>
        </p:spPr>
        <p:txBody>
          <a:bodyPr wrap="square" rtlCol="0">
            <a:spAutoFit/>
          </a:bodyPr>
          <a:lstStyle/>
          <a:p>
            <a:pPr algn="ctr"/>
            <a:r>
              <a:rPr lang="en-US" sz="1800" b="0" i="1" u="none" strike="noStrike" kern="1200" baseline="0" dirty="0">
                <a:solidFill>
                  <a:schemeClr val="bg1"/>
                </a:solidFill>
                <a:latin typeface="+mn-lt"/>
                <a:ea typeface="+mn-ea"/>
                <a:cs typeface="Arial" charset="0"/>
              </a:rPr>
              <a:t>improving lives, developing knowledge and skills, generating opportunities </a:t>
            </a:r>
            <a:endParaRPr lang="en-GB" sz="1800" i="1" spc="300" baseline="0" dirty="0">
              <a:solidFill>
                <a:schemeClr val="bg1"/>
              </a:solidFill>
              <a:latin typeface="+mn-lt"/>
            </a:endParaRPr>
          </a:p>
        </p:txBody>
      </p:sp>
      <p:pic>
        <p:nvPicPr>
          <p:cNvPr id="12" name="Picture 11">
            <a:extLst>
              <a:ext uri="{FF2B5EF4-FFF2-40B4-BE49-F238E27FC236}">
                <a16:creationId xmlns:a16="http://schemas.microsoft.com/office/drawing/2014/main" id="{E1A7DEBB-ACFD-3943-ABA1-68B28EFCCB1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0679" t="21645" r="11008" b="23248"/>
          <a:stretch/>
        </p:blipFill>
        <p:spPr>
          <a:xfrm>
            <a:off x="6983365" y="188640"/>
            <a:ext cx="1765099" cy="668593"/>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ransition/>
  <p:txStyles>
    <p:titleStyle>
      <a:lvl1pPr algn="l" rtl="0" eaLnBrk="0" fontAlgn="base" hangingPunct="0">
        <a:spcBef>
          <a:spcPct val="0"/>
        </a:spcBef>
        <a:spcAft>
          <a:spcPct val="0"/>
        </a:spcAft>
        <a:defRPr sz="3600" kern="120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Utopia Std" pitchFamily="18" charset="0"/>
        </a:defRPr>
      </a:lvl2pPr>
      <a:lvl3pPr algn="ctr" rtl="0" eaLnBrk="0" fontAlgn="base" hangingPunct="0">
        <a:spcBef>
          <a:spcPct val="0"/>
        </a:spcBef>
        <a:spcAft>
          <a:spcPct val="0"/>
        </a:spcAft>
        <a:defRPr sz="4400">
          <a:solidFill>
            <a:schemeClr val="tx1"/>
          </a:solidFill>
          <a:latin typeface="Utopia Std" pitchFamily="18" charset="0"/>
        </a:defRPr>
      </a:lvl3pPr>
      <a:lvl4pPr algn="ctr" rtl="0" eaLnBrk="0" fontAlgn="base" hangingPunct="0">
        <a:spcBef>
          <a:spcPct val="0"/>
        </a:spcBef>
        <a:spcAft>
          <a:spcPct val="0"/>
        </a:spcAft>
        <a:defRPr sz="4400">
          <a:solidFill>
            <a:schemeClr val="tx1"/>
          </a:solidFill>
          <a:latin typeface="Utopia Std" pitchFamily="18" charset="0"/>
        </a:defRPr>
      </a:lvl4pPr>
      <a:lvl5pPr algn="ctr" rtl="0" eaLnBrk="0" fontAlgn="base" hangingPunct="0">
        <a:spcBef>
          <a:spcPct val="0"/>
        </a:spcBef>
        <a:spcAft>
          <a:spcPct val="0"/>
        </a:spcAft>
        <a:defRPr sz="4400">
          <a:solidFill>
            <a:schemeClr val="tx1"/>
          </a:solidFill>
          <a:latin typeface="Utopia Std" pitchFamily="18" charset="0"/>
        </a:defRPr>
      </a:lvl5pPr>
      <a:lvl6pPr marL="457178" algn="ctr" rtl="0" fontAlgn="base">
        <a:spcBef>
          <a:spcPct val="0"/>
        </a:spcBef>
        <a:spcAft>
          <a:spcPct val="0"/>
        </a:spcAft>
        <a:defRPr sz="4400">
          <a:solidFill>
            <a:schemeClr val="tx1"/>
          </a:solidFill>
          <a:latin typeface="Utopia Std" pitchFamily="18" charset="0"/>
        </a:defRPr>
      </a:lvl6pPr>
      <a:lvl7pPr marL="914354" algn="ctr" rtl="0" fontAlgn="base">
        <a:spcBef>
          <a:spcPct val="0"/>
        </a:spcBef>
        <a:spcAft>
          <a:spcPct val="0"/>
        </a:spcAft>
        <a:defRPr sz="4400">
          <a:solidFill>
            <a:schemeClr val="tx1"/>
          </a:solidFill>
          <a:latin typeface="Utopia Std" pitchFamily="18" charset="0"/>
        </a:defRPr>
      </a:lvl7pPr>
      <a:lvl8pPr marL="1371532" algn="ctr" rtl="0" fontAlgn="base">
        <a:spcBef>
          <a:spcPct val="0"/>
        </a:spcBef>
        <a:spcAft>
          <a:spcPct val="0"/>
        </a:spcAft>
        <a:defRPr sz="4400">
          <a:solidFill>
            <a:schemeClr val="tx1"/>
          </a:solidFill>
          <a:latin typeface="Utopia Std" pitchFamily="18" charset="0"/>
        </a:defRPr>
      </a:lvl8pPr>
      <a:lvl9pPr marL="1828709" algn="ctr" rtl="0" fontAlgn="base">
        <a:spcBef>
          <a:spcPct val="0"/>
        </a:spcBef>
        <a:spcAft>
          <a:spcPct val="0"/>
        </a:spcAft>
        <a:defRPr sz="4400">
          <a:solidFill>
            <a:schemeClr val="tx1"/>
          </a:solidFill>
          <a:latin typeface="Utopia Std" pitchFamily="18" charset="0"/>
        </a:defRPr>
      </a:lvl9pPr>
    </p:titleStyle>
    <p:body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15.m4a"/><Relationship Id="rId7" Type="http://schemas.openxmlformats.org/officeDocument/2006/relationships/hyperlink" Target="mailto:6thFormAdmin@loucoll.ac.uk" TargetMode="External"/><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hyperlink" Target="mailto:Aaron.Savva@loucoll.ac.uk" TargetMode="External"/><Relationship Id="rId11" Type="http://schemas.openxmlformats.org/officeDocument/2006/relationships/image" Target="../media/image4.png"/><Relationship Id="rId5" Type="http://schemas.openxmlformats.org/officeDocument/2006/relationships/hyperlink" Target="https://twitter.com/Lboro6thForm" TargetMode="External"/><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5.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media5.m4a"/><Relationship Id="rId7" Type="http://schemas.openxmlformats.org/officeDocument/2006/relationships/diagramQuickStyle" Target="../diagrams/quickStyle2.xm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slideLayout" Target="../slideLayouts/slideLayout13.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6.m4a"/><Relationship Id="rId7" Type="http://schemas.openxmlformats.org/officeDocument/2006/relationships/diagramQuickStyle" Target="../diagrams/quickStyle3.xml"/><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slideLayout" Target="../slideLayouts/slideLayout13.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hyperlink" Target="https://www.congress.gov/" TargetMode="External"/><Relationship Id="rId3" Type="http://schemas.openxmlformats.org/officeDocument/2006/relationships/audio" Target="../media/media7.m4a"/><Relationship Id="rId7" Type="http://schemas.openxmlformats.org/officeDocument/2006/relationships/hyperlink" Target="https://www.supremecourt.uk/" TargetMode="External"/><Relationship Id="rId12"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hyperlink" Target="https://www.parliament.uk/" TargetMode="External"/><Relationship Id="rId11" Type="http://schemas.openxmlformats.org/officeDocument/2006/relationships/image" Target="../media/image6.png"/><Relationship Id="rId5" Type="http://schemas.openxmlformats.org/officeDocument/2006/relationships/hyperlink" Target="https://qualifications.pearson.com/en/qualifications/edexcel-a-levels/politics-2017.html" TargetMode="External"/><Relationship Id="rId10" Type="http://schemas.openxmlformats.org/officeDocument/2006/relationships/hyperlink" Target="https://www.hoddereducation.co.uk/subjects/government-politics/products/16-18/pearson-edexcel-a-level-politics" TargetMode="External"/><Relationship Id="rId4" Type="http://schemas.openxmlformats.org/officeDocument/2006/relationships/slideLayout" Target="../slideLayouts/slideLayout16.xml"/><Relationship Id="rId9" Type="http://schemas.openxmlformats.org/officeDocument/2006/relationships/hyperlink" Target="https://www.whitehouse.gov/"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FFEC6F-4AE7-4B81-BF2A-1E7292FAE885}"/>
              </a:ext>
            </a:extLst>
          </p:cNvPr>
          <p:cNvSpPr>
            <a:spLocks noGrp="1"/>
          </p:cNvSpPr>
          <p:nvPr>
            <p:ph type="ctrTitle"/>
          </p:nvPr>
        </p:nvSpPr>
        <p:spPr/>
        <p:txBody>
          <a:bodyPr/>
          <a:lstStyle/>
          <a:p>
            <a:pPr algn="ctr"/>
            <a:r>
              <a:rPr lang="en-GB" b="1" dirty="0">
                <a:solidFill>
                  <a:srgbClr val="EA1E88"/>
                </a:solidFill>
                <a:cs typeface="Arial"/>
              </a:rPr>
              <a:t>Welcome to A Level Politics</a:t>
            </a:r>
          </a:p>
        </p:txBody>
      </p:sp>
      <p:pic>
        <p:nvPicPr>
          <p:cNvPr id="4" name="Picture 3">
            <a:extLst>
              <a:ext uri="{FF2B5EF4-FFF2-40B4-BE49-F238E27FC236}">
                <a16:creationId xmlns:a16="http://schemas.microsoft.com/office/drawing/2014/main" id="{3ECD20A4-CD31-4332-9780-F123FBF39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 y="0"/>
            <a:ext cx="4505469" cy="3910839"/>
          </a:xfrm>
          <a:prstGeom prst="rect">
            <a:avLst/>
          </a:prstGeom>
        </p:spPr>
      </p:pic>
      <p:pic>
        <p:nvPicPr>
          <p:cNvPr id="7" name="Picture 6">
            <a:extLst>
              <a:ext uri="{FF2B5EF4-FFF2-40B4-BE49-F238E27FC236}">
                <a16:creationId xmlns:a16="http://schemas.microsoft.com/office/drawing/2014/main" id="{0E1460BF-5722-46BA-9C6F-A7C0DD04B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6402" y="3942382"/>
            <a:ext cx="1932384" cy="1916832"/>
          </a:xfrm>
          <a:prstGeom prst="rect">
            <a:avLst/>
          </a:prstGeom>
        </p:spPr>
      </p:pic>
      <p:pic>
        <p:nvPicPr>
          <p:cNvPr id="2" name="Audio 1">
            <a:hlinkClick r:id="" action="ppaction://media"/>
            <a:extLst>
              <a:ext uri="{FF2B5EF4-FFF2-40B4-BE49-F238E27FC236}">
                <a16:creationId xmlns:a16="http://schemas.microsoft.com/office/drawing/2014/main" id="{3357CB7D-6C63-4907-BF6F-81F44B2642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771" y="6087255"/>
            <a:ext cx="487362" cy="487362"/>
          </a:xfrm>
          <a:prstGeom prst="rect">
            <a:avLst/>
          </a:prstGeom>
        </p:spPr>
      </p:pic>
    </p:spTree>
    <p:extLst>
      <p:ext uri="{BB962C8B-B14F-4D97-AF65-F5344CB8AC3E}">
        <p14:creationId xmlns:p14="http://schemas.microsoft.com/office/powerpoint/2010/main" val="980927506"/>
      </p:ext>
    </p:extLst>
  </p:cSld>
  <p:clrMapOvr>
    <a:masterClrMapping/>
  </p:clrMapOvr>
  <p:transition advTm="129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we do in class</a:t>
            </a:r>
          </a:p>
        </p:txBody>
      </p:sp>
      <p:pic>
        <p:nvPicPr>
          <p:cNvPr id="6" name="Picture 5">
            <a:extLst>
              <a:ext uri="{FF2B5EF4-FFF2-40B4-BE49-F238E27FC236}">
                <a16:creationId xmlns:a16="http://schemas.microsoft.com/office/drawing/2014/main" id="{8E0340BB-7035-4E67-ACCD-F16EB04D61D8}"/>
              </a:ext>
            </a:extLst>
          </p:cNvPr>
          <p:cNvPicPr>
            <a:picLocks noChangeAspect="1"/>
          </p:cNvPicPr>
          <p:nvPr/>
        </p:nvPicPr>
        <p:blipFill>
          <a:blip r:embed="rId5"/>
          <a:stretch>
            <a:fillRect/>
          </a:stretch>
        </p:blipFill>
        <p:spPr>
          <a:xfrm>
            <a:off x="683568" y="980728"/>
            <a:ext cx="8460432" cy="4870439"/>
          </a:xfrm>
          <a:prstGeom prst="rect">
            <a:avLst/>
          </a:prstGeom>
        </p:spPr>
      </p:pic>
      <p:pic>
        <p:nvPicPr>
          <p:cNvPr id="4" name="Audio 3">
            <a:hlinkClick r:id="" action="ppaction://media"/>
            <a:extLst>
              <a:ext uri="{FF2B5EF4-FFF2-40B4-BE49-F238E27FC236}">
                <a16:creationId xmlns:a16="http://schemas.microsoft.com/office/drawing/2014/main" id="{4D30602F-6536-45DC-9B44-95D3806921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196151760"/>
      </p:ext>
    </p:extLst>
  </p:cSld>
  <p:clrMapOvr>
    <a:masterClrMapping/>
  </p:clrMapOvr>
  <p:transition advTm="670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Let’s have a go now!</a:t>
            </a:r>
          </a:p>
        </p:txBody>
      </p:sp>
      <p:sp>
        <p:nvSpPr>
          <p:cNvPr id="3" name="TextBox 2">
            <a:extLst>
              <a:ext uri="{FF2B5EF4-FFF2-40B4-BE49-F238E27FC236}">
                <a16:creationId xmlns:a16="http://schemas.microsoft.com/office/drawing/2014/main" id="{4CC8792F-49DC-42B3-BED8-2BE44CD4C443}"/>
              </a:ext>
            </a:extLst>
          </p:cNvPr>
          <p:cNvSpPr txBox="1"/>
          <p:nvPr/>
        </p:nvSpPr>
        <p:spPr>
          <a:xfrm>
            <a:off x="107504" y="1074509"/>
            <a:ext cx="5688632" cy="4708981"/>
          </a:xfrm>
          <a:prstGeom prst="rect">
            <a:avLst/>
          </a:prstGeom>
          <a:noFill/>
        </p:spPr>
        <p:txBody>
          <a:bodyPr wrap="square" rtlCol="0">
            <a:spAutoFit/>
          </a:bodyPr>
          <a:lstStyle/>
          <a:p>
            <a:r>
              <a:rPr lang="en-GB" dirty="0"/>
              <a:t>You’re the ruling Government and you’ve just had a look at the budget... It’s not good! There are going to have to be cuts (although if you can afford it you can raise the funding in some departments), but the question is where?! </a:t>
            </a:r>
          </a:p>
          <a:p>
            <a:endParaRPr lang="en-GB" dirty="0"/>
          </a:p>
          <a:p>
            <a:r>
              <a:rPr lang="en-GB" dirty="0"/>
              <a:t>Your aim is to save £1.6 billion pounds; you can only make cuts (or increases) according to the ideologies set out in the next slide. The departments you can cut from and their respective budgets are set out afterwards. You can cut (or increase) as much or as little as you want from each department, but you must cut from more than one. The more you cut the less successful that department will be! The more you increase the more successful it will be!</a:t>
            </a:r>
          </a:p>
        </p:txBody>
      </p:sp>
      <p:pic>
        <p:nvPicPr>
          <p:cNvPr id="5" name="Audio 4">
            <a:hlinkClick r:id="" action="ppaction://media"/>
            <a:extLst>
              <a:ext uri="{FF2B5EF4-FFF2-40B4-BE49-F238E27FC236}">
                <a16:creationId xmlns:a16="http://schemas.microsoft.com/office/drawing/2014/main" id="{BC77F021-52EA-4B2E-84BE-4B53E2E33BE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pic>
        <p:nvPicPr>
          <p:cNvPr id="6" name="Picture 5">
            <a:extLst>
              <a:ext uri="{FF2B5EF4-FFF2-40B4-BE49-F238E27FC236}">
                <a16:creationId xmlns:a16="http://schemas.microsoft.com/office/drawing/2014/main" id="{A23138CC-FA11-46F8-95EC-FFEF3BA0DC08}"/>
              </a:ext>
            </a:extLst>
          </p:cNvPr>
          <p:cNvPicPr>
            <a:picLocks noChangeAspect="1"/>
          </p:cNvPicPr>
          <p:nvPr/>
        </p:nvPicPr>
        <p:blipFill>
          <a:blip r:embed="rId6"/>
          <a:stretch>
            <a:fillRect/>
          </a:stretch>
        </p:blipFill>
        <p:spPr>
          <a:xfrm>
            <a:off x="5940152" y="1077642"/>
            <a:ext cx="3203848" cy="2972992"/>
          </a:xfrm>
          <a:prstGeom prst="rect">
            <a:avLst/>
          </a:prstGeom>
        </p:spPr>
      </p:pic>
    </p:spTree>
    <p:custDataLst>
      <p:tags r:id="rId1"/>
    </p:custDataLst>
    <p:extLst>
      <p:ext uri="{BB962C8B-B14F-4D97-AF65-F5344CB8AC3E}">
        <p14:creationId xmlns:p14="http://schemas.microsoft.com/office/powerpoint/2010/main" val="1536937934"/>
      </p:ext>
    </p:extLst>
  </p:cSld>
  <p:clrMapOvr>
    <a:masterClrMapping/>
  </p:clrMapOvr>
  <p:transition advTm="62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7186634" cy="582594"/>
          </a:xfrm>
        </p:spPr>
        <p:txBody>
          <a:bodyPr/>
          <a:lstStyle/>
          <a:p>
            <a:r>
              <a:rPr lang="en-GB" dirty="0"/>
              <a:t>Let’s have a go now! – Choose a party.</a:t>
            </a:r>
          </a:p>
        </p:txBody>
      </p:sp>
      <p:sp>
        <p:nvSpPr>
          <p:cNvPr id="3" name="TextBox 2">
            <a:extLst>
              <a:ext uri="{FF2B5EF4-FFF2-40B4-BE49-F238E27FC236}">
                <a16:creationId xmlns:a16="http://schemas.microsoft.com/office/drawing/2014/main" id="{4CC8792F-49DC-42B3-BED8-2BE44CD4C443}"/>
              </a:ext>
            </a:extLst>
          </p:cNvPr>
          <p:cNvSpPr txBox="1"/>
          <p:nvPr/>
        </p:nvSpPr>
        <p:spPr>
          <a:xfrm>
            <a:off x="107504" y="1052736"/>
            <a:ext cx="8928992" cy="4770537"/>
          </a:xfrm>
          <a:prstGeom prst="rect">
            <a:avLst/>
          </a:prstGeom>
          <a:noFill/>
        </p:spPr>
        <p:txBody>
          <a:bodyPr wrap="square" rtlCol="0">
            <a:spAutoFit/>
          </a:bodyPr>
          <a:lstStyle/>
          <a:p>
            <a:r>
              <a:rPr lang="en-GB" sz="1600" u="sng" dirty="0"/>
              <a:t>Liberal Party</a:t>
            </a:r>
            <a:endParaRPr lang="en-GB" sz="1600" dirty="0"/>
          </a:p>
          <a:p>
            <a:r>
              <a:rPr lang="en-GB" sz="1400" dirty="0"/>
              <a:t>As the Liberal Party you believe in a small Government. State interference should be kept to a minimum unless it serves to help those in need or to protect against exploitation. As a Liberal you believe that a free market will help boost prosperity but that it shouldn’t be left unchecked as this can lead to a collapse. Government should serve as a force for good and it should be kept in check by whatever means to ensure that it does not simply become a Majority dictatorship.</a:t>
            </a:r>
          </a:p>
          <a:p>
            <a:r>
              <a:rPr lang="en-GB" sz="1600" dirty="0"/>
              <a:t> </a:t>
            </a:r>
          </a:p>
          <a:p>
            <a:r>
              <a:rPr lang="en-GB" sz="1600" u="sng" dirty="0"/>
              <a:t>Socialist Party</a:t>
            </a:r>
            <a:endParaRPr lang="en-GB" sz="1600" dirty="0"/>
          </a:p>
          <a:p>
            <a:r>
              <a:rPr lang="en-GB" sz="1400" dirty="0"/>
              <a:t>In the Socialist Party you believe that capitalism exploits workers and the state should serve to bridge the inequality caused by excessive exploitation. To do this you believe in Welfare provisions for the poor and the enforced protection of workers’ rights. Democracy is an illusion which in the eyes of your party only protects the wealthy and as such you believe it is important to use the democratic system as a tool to improve lives. You see capitalism as wasteful and it is your job to stop that waste where possible. Humans are naturally selfless and engaged with their communities, and you want to promote this behaviour.</a:t>
            </a:r>
          </a:p>
          <a:p>
            <a:r>
              <a:rPr lang="en-GB" sz="1600" dirty="0"/>
              <a:t> </a:t>
            </a:r>
          </a:p>
          <a:p>
            <a:r>
              <a:rPr lang="en-GB" sz="1600" u="sng" dirty="0"/>
              <a:t>Conservative Party</a:t>
            </a:r>
            <a:endParaRPr lang="en-GB" sz="1600" dirty="0"/>
          </a:p>
          <a:p>
            <a:r>
              <a:rPr lang="en-GB" sz="1400" dirty="0"/>
              <a:t>The Conservative party is devoted to upholding order and preventing unrest. You represent the wealthy and successful individuals that are experienced in holding power; as such they are the best equipped to maintain order. Humans are generally selfish and untrustworthy, as such they need a Government to be firm and preserve law and order. Radical change is not needed to solve problems as this can cause more unrest. People are unequal in their abilities and to treat them as such creates false hope and drains resources that can be better used. Individuals should be encouraged to take control and the best way they can do this is through the private sector.</a:t>
            </a:r>
          </a:p>
        </p:txBody>
      </p:sp>
      <p:pic>
        <p:nvPicPr>
          <p:cNvPr id="4" name="Audio 3">
            <a:hlinkClick r:id="" action="ppaction://media"/>
            <a:extLst>
              <a:ext uri="{FF2B5EF4-FFF2-40B4-BE49-F238E27FC236}">
                <a16:creationId xmlns:a16="http://schemas.microsoft.com/office/drawing/2014/main" id="{1E4F6E85-98AF-444E-B62C-ACAF648AB0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303476138"/>
      </p:ext>
    </p:extLst>
  </p:cSld>
  <p:clrMapOvr>
    <a:masterClrMapping/>
  </p:clrMapOvr>
  <p:transition advTm="279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6588224" cy="582594"/>
          </a:xfrm>
        </p:spPr>
        <p:txBody>
          <a:bodyPr/>
          <a:lstStyle/>
          <a:p>
            <a:r>
              <a:rPr lang="en-GB" sz="2400" dirty="0"/>
              <a:t>Look at the different departments and their budget</a:t>
            </a:r>
          </a:p>
        </p:txBody>
      </p:sp>
      <p:sp>
        <p:nvSpPr>
          <p:cNvPr id="3" name="TextBox 2">
            <a:extLst>
              <a:ext uri="{FF2B5EF4-FFF2-40B4-BE49-F238E27FC236}">
                <a16:creationId xmlns:a16="http://schemas.microsoft.com/office/drawing/2014/main" id="{4CC8792F-49DC-42B3-BED8-2BE44CD4C443}"/>
              </a:ext>
            </a:extLst>
          </p:cNvPr>
          <p:cNvSpPr txBox="1"/>
          <p:nvPr/>
        </p:nvSpPr>
        <p:spPr>
          <a:xfrm>
            <a:off x="-36512" y="980728"/>
            <a:ext cx="4572000" cy="1323439"/>
          </a:xfrm>
          <a:prstGeom prst="rect">
            <a:avLst/>
          </a:prstGeom>
          <a:noFill/>
        </p:spPr>
        <p:txBody>
          <a:bodyPr wrap="square" rtlCol="0">
            <a:spAutoFit/>
          </a:bodyPr>
          <a:lstStyle/>
          <a:p>
            <a:r>
              <a:rPr lang="en-GB" sz="1600" u="sng" dirty="0"/>
              <a:t>Department for Business- Budget £400 million</a:t>
            </a:r>
            <a:endParaRPr lang="en-GB" sz="1600" dirty="0"/>
          </a:p>
          <a:p>
            <a:r>
              <a:rPr lang="en-GB" sz="1600" i="1" dirty="0"/>
              <a:t>Role</a:t>
            </a:r>
            <a:r>
              <a:rPr lang="en-GB" sz="1600" dirty="0"/>
              <a:t>- Helps promote UK Business and ensures that the private sector remains competitive whilst ensuring that workers are protected from exploitation. </a:t>
            </a:r>
          </a:p>
        </p:txBody>
      </p:sp>
      <p:sp>
        <p:nvSpPr>
          <p:cNvPr id="4" name="TextBox 3">
            <a:extLst>
              <a:ext uri="{FF2B5EF4-FFF2-40B4-BE49-F238E27FC236}">
                <a16:creationId xmlns:a16="http://schemas.microsoft.com/office/drawing/2014/main" id="{78AA0821-A4A8-452D-8F9C-5943BDE25CE9}"/>
              </a:ext>
            </a:extLst>
          </p:cNvPr>
          <p:cNvSpPr txBox="1"/>
          <p:nvPr/>
        </p:nvSpPr>
        <p:spPr>
          <a:xfrm>
            <a:off x="-37484" y="2204864"/>
            <a:ext cx="4572001" cy="1077218"/>
          </a:xfrm>
          <a:prstGeom prst="rect">
            <a:avLst/>
          </a:prstGeom>
          <a:noFill/>
        </p:spPr>
        <p:txBody>
          <a:bodyPr wrap="square" rtlCol="0">
            <a:spAutoFit/>
          </a:bodyPr>
          <a:lstStyle/>
          <a:p>
            <a:r>
              <a:rPr lang="en-GB" sz="1600" u="sng" dirty="0"/>
              <a:t>Department for Health- Budget £600 million</a:t>
            </a:r>
            <a:endParaRPr lang="en-GB" sz="1600" dirty="0"/>
          </a:p>
          <a:p>
            <a:r>
              <a:rPr lang="en-GB" sz="1600" i="1" dirty="0"/>
              <a:t>Role</a:t>
            </a:r>
            <a:r>
              <a:rPr lang="en-GB" sz="1600" dirty="0"/>
              <a:t>- Provides healthcare for all UK citizens and also develops new drugs and procedures to treat the most threatening diseases and conditions.</a:t>
            </a:r>
          </a:p>
        </p:txBody>
      </p:sp>
      <p:sp>
        <p:nvSpPr>
          <p:cNvPr id="5" name="TextBox 4">
            <a:extLst>
              <a:ext uri="{FF2B5EF4-FFF2-40B4-BE49-F238E27FC236}">
                <a16:creationId xmlns:a16="http://schemas.microsoft.com/office/drawing/2014/main" id="{E4A52041-F247-41E2-93C6-B21614D8A9A8}"/>
              </a:ext>
            </a:extLst>
          </p:cNvPr>
          <p:cNvSpPr txBox="1"/>
          <p:nvPr/>
        </p:nvSpPr>
        <p:spPr>
          <a:xfrm>
            <a:off x="-38487" y="3212976"/>
            <a:ext cx="4464496" cy="1077218"/>
          </a:xfrm>
          <a:prstGeom prst="rect">
            <a:avLst/>
          </a:prstGeom>
          <a:noFill/>
        </p:spPr>
        <p:txBody>
          <a:bodyPr wrap="square" rtlCol="0">
            <a:spAutoFit/>
          </a:bodyPr>
          <a:lstStyle/>
          <a:p>
            <a:r>
              <a:rPr lang="en-GB" sz="1600" u="sng" dirty="0"/>
              <a:t>Department for Education- Budget £550 million</a:t>
            </a:r>
          </a:p>
          <a:p>
            <a:r>
              <a:rPr lang="en-GB" sz="1600" i="1" dirty="0"/>
              <a:t>Role</a:t>
            </a:r>
            <a:r>
              <a:rPr lang="en-GB" sz="1600" dirty="0"/>
              <a:t>- Provides free education for all young people from the ages of 3-18. Within this are Primary and Secondary Schools as well as Colleges.</a:t>
            </a:r>
          </a:p>
        </p:txBody>
      </p:sp>
      <p:sp>
        <p:nvSpPr>
          <p:cNvPr id="6" name="TextBox 5">
            <a:extLst>
              <a:ext uri="{FF2B5EF4-FFF2-40B4-BE49-F238E27FC236}">
                <a16:creationId xmlns:a16="http://schemas.microsoft.com/office/drawing/2014/main" id="{2899C234-FC3E-4F45-BEE5-33D4667F3EE1}"/>
              </a:ext>
            </a:extLst>
          </p:cNvPr>
          <p:cNvSpPr txBox="1"/>
          <p:nvPr/>
        </p:nvSpPr>
        <p:spPr>
          <a:xfrm>
            <a:off x="4535488" y="980728"/>
            <a:ext cx="4824536" cy="1077218"/>
          </a:xfrm>
          <a:prstGeom prst="rect">
            <a:avLst/>
          </a:prstGeom>
          <a:noFill/>
        </p:spPr>
        <p:txBody>
          <a:bodyPr wrap="square" rtlCol="0">
            <a:spAutoFit/>
          </a:bodyPr>
          <a:lstStyle/>
          <a:p>
            <a:r>
              <a:rPr lang="en-GB" sz="1600" u="sng" dirty="0"/>
              <a:t>Department for Foreign Affairs- Budget £400 million</a:t>
            </a:r>
          </a:p>
          <a:p>
            <a:r>
              <a:rPr lang="en-GB" sz="1600" i="1" dirty="0"/>
              <a:t>Role</a:t>
            </a:r>
            <a:r>
              <a:rPr lang="en-GB" sz="1600" dirty="0"/>
              <a:t>- Protects UK’s interests abroad, this involves UK Businesses and individuals, whilst also developing ties to promote growth and integration.</a:t>
            </a:r>
          </a:p>
        </p:txBody>
      </p:sp>
      <p:sp>
        <p:nvSpPr>
          <p:cNvPr id="8" name="TextBox 7">
            <a:extLst>
              <a:ext uri="{FF2B5EF4-FFF2-40B4-BE49-F238E27FC236}">
                <a16:creationId xmlns:a16="http://schemas.microsoft.com/office/drawing/2014/main" id="{E89E3454-EA8E-41DF-91E5-1989A84C08F1}"/>
              </a:ext>
            </a:extLst>
          </p:cNvPr>
          <p:cNvSpPr txBox="1"/>
          <p:nvPr/>
        </p:nvSpPr>
        <p:spPr>
          <a:xfrm>
            <a:off x="-36512" y="4221088"/>
            <a:ext cx="4572000" cy="1323439"/>
          </a:xfrm>
          <a:prstGeom prst="rect">
            <a:avLst/>
          </a:prstGeom>
          <a:noFill/>
        </p:spPr>
        <p:txBody>
          <a:bodyPr wrap="square" rtlCol="0">
            <a:spAutoFit/>
          </a:bodyPr>
          <a:lstStyle/>
          <a:p>
            <a:r>
              <a:rPr lang="en-GB" sz="1600" u="sng" dirty="0"/>
              <a:t>Department for Pensions- Budget £800 million </a:t>
            </a:r>
          </a:p>
          <a:p>
            <a:r>
              <a:rPr lang="en-GB" sz="1600" i="1" dirty="0"/>
              <a:t>Role</a:t>
            </a:r>
            <a:r>
              <a:rPr lang="en-GB" sz="1600" dirty="0"/>
              <a:t>- Provides pensions and support for the UK’s population over the age of 65. It ensures that they have suitable income and are given reasonable levels of health care and support.</a:t>
            </a:r>
          </a:p>
        </p:txBody>
      </p:sp>
      <p:sp>
        <p:nvSpPr>
          <p:cNvPr id="9" name="TextBox 8">
            <a:extLst>
              <a:ext uri="{FF2B5EF4-FFF2-40B4-BE49-F238E27FC236}">
                <a16:creationId xmlns:a16="http://schemas.microsoft.com/office/drawing/2014/main" id="{F67E5ACA-D26E-4CF8-9190-363A1C1CFAE8}"/>
              </a:ext>
            </a:extLst>
          </p:cNvPr>
          <p:cNvSpPr txBox="1"/>
          <p:nvPr/>
        </p:nvSpPr>
        <p:spPr>
          <a:xfrm>
            <a:off x="4572000" y="1988840"/>
            <a:ext cx="4572000" cy="1815882"/>
          </a:xfrm>
          <a:prstGeom prst="rect">
            <a:avLst/>
          </a:prstGeom>
          <a:noFill/>
        </p:spPr>
        <p:txBody>
          <a:bodyPr wrap="square" rtlCol="0">
            <a:spAutoFit/>
          </a:bodyPr>
          <a:lstStyle/>
          <a:p>
            <a:r>
              <a:rPr lang="en-GB" sz="1600" u="sng" dirty="0"/>
              <a:t>Department for Government Development- £500 million</a:t>
            </a:r>
            <a:endParaRPr lang="en-GB" sz="1600" dirty="0"/>
          </a:p>
          <a:p>
            <a:r>
              <a:rPr lang="en-GB" sz="1600" i="1" dirty="0"/>
              <a:t>Role</a:t>
            </a:r>
            <a:r>
              <a:rPr lang="en-GB" sz="1600" dirty="0"/>
              <a:t>- This department ensures that Government is working effectively. It looks at the way Government departments are working and makes them more efficient whilst also showing the good work that Government is doing.</a:t>
            </a:r>
          </a:p>
        </p:txBody>
      </p:sp>
      <p:sp>
        <p:nvSpPr>
          <p:cNvPr id="10" name="TextBox 9">
            <a:extLst>
              <a:ext uri="{FF2B5EF4-FFF2-40B4-BE49-F238E27FC236}">
                <a16:creationId xmlns:a16="http://schemas.microsoft.com/office/drawing/2014/main" id="{12A763A7-5CEB-4B64-B277-15B294831634}"/>
              </a:ext>
            </a:extLst>
          </p:cNvPr>
          <p:cNvSpPr txBox="1"/>
          <p:nvPr/>
        </p:nvSpPr>
        <p:spPr>
          <a:xfrm>
            <a:off x="4608512" y="3719934"/>
            <a:ext cx="4572000" cy="1077218"/>
          </a:xfrm>
          <a:prstGeom prst="rect">
            <a:avLst/>
          </a:prstGeom>
          <a:noFill/>
        </p:spPr>
        <p:txBody>
          <a:bodyPr wrap="square" rtlCol="0">
            <a:spAutoFit/>
          </a:bodyPr>
          <a:lstStyle/>
          <a:p>
            <a:r>
              <a:rPr lang="en-GB" sz="1600" u="sng" dirty="0"/>
              <a:t>Department for Military- £700 million</a:t>
            </a:r>
            <a:endParaRPr lang="en-GB" sz="1600" dirty="0"/>
          </a:p>
          <a:p>
            <a:r>
              <a:rPr lang="en-GB" sz="1600" i="1" dirty="0"/>
              <a:t>Role</a:t>
            </a:r>
            <a:r>
              <a:rPr lang="en-GB" sz="1600" dirty="0"/>
              <a:t>- Responsible for the UK’s military forces. It ensures that they are efficient and organised as well as having the latest military equipment.</a:t>
            </a:r>
          </a:p>
        </p:txBody>
      </p:sp>
      <p:sp>
        <p:nvSpPr>
          <p:cNvPr id="11" name="TextBox 10">
            <a:extLst>
              <a:ext uri="{FF2B5EF4-FFF2-40B4-BE49-F238E27FC236}">
                <a16:creationId xmlns:a16="http://schemas.microsoft.com/office/drawing/2014/main" id="{0097D096-F17A-4EDE-B4AF-D8DC37EFDF7A}"/>
              </a:ext>
            </a:extLst>
          </p:cNvPr>
          <p:cNvSpPr txBox="1"/>
          <p:nvPr/>
        </p:nvSpPr>
        <p:spPr>
          <a:xfrm>
            <a:off x="4608512" y="4725144"/>
            <a:ext cx="4572000" cy="1077218"/>
          </a:xfrm>
          <a:prstGeom prst="rect">
            <a:avLst/>
          </a:prstGeom>
          <a:noFill/>
        </p:spPr>
        <p:txBody>
          <a:bodyPr wrap="square" rtlCol="0">
            <a:spAutoFit/>
          </a:bodyPr>
          <a:lstStyle/>
          <a:p>
            <a:r>
              <a:rPr lang="en-GB" sz="1600" u="sng" dirty="0"/>
              <a:t>Department for Human Rights- £450 million </a:t>
            </a:r>
            <a:endParaRPr lang="en-GB" sz="1600" dirty="0"/>
          </a:p>
          <a:p>
            <a:r>
              <a:rPr lang="en-GB" sz="1600" i="1" dirty="0"/>
              <a:t>Role</a:t>
            </a:r>
            <a:r>
              <a:rPr lang="en-GB" sz="1600" dirty="0"/>
              <a:t>- Ensures that all institutions within the UK are protecting Human Rights and respecting the rights of individuals and punishes those that don’t.</a:t>
            </a:r>
          </a:p>
        </p:txBody>
      </p:sp>
      <p:pic>
        <p:nvPicPr>
          <p:cNvPr id="7" name="Audio 6">
            <a:hlinkClick r:id="" action="ppaction://media"/>
            <a:extLst>
              <a:ext uri="{FF2B5EF4-FFF2-40B4-BE49-F238E27FC236}">
                <a16:creationId xmlns:a16="http://schemas.microsoft.com/office/drawing/2014/main" id="{B33580F1-6ADF-4562-B65A-F7B25004660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025778603"/>
      </p:ext>
    </p:extLst>
  </p:cSld>
  <p:clrMapOvr>
    <a:masterClrMapping/>
  </p:clrMapOvr>
  <p:transition advTm="186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6588224" cy="582594"/>
          </a:xfrm>
        </p:spPr>
        <p:txBody>
          <a:bodyPr/>
          <a:lstStyle/>
          <a:p>
            <a:r>
              <a:rPr lang="en-GB" sz="2800" dirty="0"/>
              <a:t>Justify your budget allocation according to your party’s ideology in the table below:</a:t>
            </a:r>
          </a:p>
        </p:txBody>
      </p:sp>
      <p:graphicFrame>
        <p:nvGraphicFramePr>
          <p:cNvPr id="7" name="Table 6">
            <a:extLst>
              <a:ext uri="{FF2B5EF4-FFF2-40B4-BE49-F238E27FC236}">
                <a16:creationId xmlns:a16="http://schemas.microsoft.com/office/drawing/2014/main" id="{1820A461-E184-48FE-A67C-3F896B18C4C0}"/>
              </a:ext>
            </a:extLst>
          </p:cNvPr>
          <p:cNvGraphicFramePr>
            <a:graphicFrameLocks noGrp="1"/>
          </p:cNvGraphicFramePr>
          <p:nvPr>
            <p:extLst>
              <p:ext uri="{D42A27DB-BD31-4B8C-83A1-F6EECF244321}">
                <p14:modId xmlns:p14="http://schemas.microsoft.com/office/powerpoint/2010/main" val="2576926559"/>
              </p:ext>
            </p:extLst>
          </p:nvPr>
        </p:nvGraphicFramePr>
        <p:xfrm>
          <a:off x="150920" y="980728"/>
          <a:ext cx="8813571" cy="4876686"/>
        </p:xfrm>
        <a:graphic>
          <a:graphicData uri="http://schemas.openxmlformats.org/drawingml/2006/table">
            <a:tbl>
              <a:tblPr firstRow="1" bandRow="1">
                <a:tableStyleId>{5C22544A-7EE6-4342-B048-85BDC9FD1C3A}</a:tableStyleId>
              </a:tblPr>
              <a:tblGrid>
                <a:gridCol w="2937857">
                  <a:extLst>
                    <a:ext uri="{9D8B030D-6E8A-4147-A177-3AD203B41FA5}">
                      <a16:colId xmlns:a16="http://schemas.microsoft.com/office/drawing/2014/main" val="717870147"/>
                    </a:ext>
                  </a:extLst>
                </a:gridCol>
                <a:gridCol w="2937857">
                  <a:extLst>
                    <a:ext uri="{9D8B030D-6E8A-4147-A177-3AD203B41FA5}">
                      <a16:colId xmlns:a16="http://schemas.microsoft.com/office/drawing/2014/main" val="604953185"/>
                    </a:ext>
                  </a:extLst>
                </a:gridCol>
                <a:gridCol w="2937857">
                  <a:extLst>
                    <a:ext uri="{9D8B030D-6E8A-4147-A177-3AD203B41FA5}">
                      <a16:colId xmlns:a16="http://schemas.microsoft.com/office/drawing/2014/main" val="105725010"/>
                    </a:ext>
                  </a:extLst>
                </a:gridCol>
              </a:tblGrid>
              <a:tr h="376770">
                <a:tc>
                  <a:txBody>
                    <a:bodyPr/>
                    <a:lstStyle/>
                    <a:p>
                      <a:r>
                        <a:rPr lang="en-GB" dirty="0"/>
                        <a:t>Department</a:t>
                      </a:r>
                    </a:p>
                  </a:txBody>
                  <a:tcPr/>
                </a:tc>
                <a:tc>
                  <a:txBody>
                    <a:bodyPr/>
                    <a:lstStyle/>
                    <a:p>
                      <a:r>
                        <a:rPr lang="en-GB" dirty="0"/>
                        <a:t>Cuts/Increases</a:t>
                      </a:r>
                    </a:p>
                  </a:txBody>
                  <a:tcPr/>
                </a:tc>
                <a:tc>
                  <a:txBody>
                    <a:bodyPr/>
                    <a:lstStyle/>
                    <a:p>
                      <a:r>
                        <a:rPr lang="en-GB" dirty="0"/>
                        <a:t>Justification</a:t>
                      </a:r>
                    </a:p>
                  </a:txBody>
                  <a:tcPr/>
                </a:tc>
                <a:extLst>
                  <a:ext uri="{0D108BD9-81ED-4DB2-BD59-A6C34878D82A}">
                    <a16:rowId xmlns:a16="http://schemas.microsoft.com/office/drawing/2014/main" val="1287717841"/>
                  </a:ext>
                </a:extLst>
              </a:tr>
              <a:tr h="376770">
                <a:tc>
                  <a:txBody>
                    <a:bodyPr/>
                    <a:lstStyle/>
                    <a:p>
                      <a:r>
                        <a:rPr lang="en-GB" dirty="0"/>
                        <a:t>Business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43857208"/>
                  </a:ext>
                </a:extLst>
              </a:tr>
              <a:tr h="376770">
                <a:tc>
                  <a:txBody>
                    <a:bodyPr/>
                    <a:lstStyle/>
                    <a:p>
                      <a:r>
                        <a:rPr lang="en-GB" dirty="0"/>
                        <a:t>Health</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29973102"/>
                  </a:ext>
                </a:extLst>
              </a:tr>
              <a:tr h="376770">
                <a:tc>
                  <a:txBody>
                    <a:bodyPr/>
                    <a:lstStyle/>
                    <a:p>
                      <a:r>
                        <a:rPr lang="en-GB" dirty="0"/>
                        <a:t>Education</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375816297"/>
                  </a:ext>
                </a:extLst>
              </a:tr>
              <a:tr h="376770">
                <a:tc>
                  <a:txBody>
                    <a:bodyPr/>
                    <a:lstStyle/>
                    <a:p>
                      <a:r>
                        <a:rPr lang="en-GB" dirty="0"/>
                        <a:t>Pensions</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46486309"/>
                  </a:ext>
                </a:extLst>
              </a:tr>
              <a:tr h="376770">
                <a:tc>
                  <a:txBody>
                    <a:bodyPr/>
                    <a:lstStyle/>
                    <a:p>
                      <a:r>
                        <a:rPr lang="en-GB" dirty="0"/>
                        <a:t>Foreign Affairs</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55797153"/>
                  </a:ext>
                </a:extLst>
              </a:tr>
              <a:tr h="376770">
                <a:tc>
                  <a:txBody>
                    <a:bodyPr/>
                    <a:lstStyle/>
                    <a:p>
                      <a:r>
                        <a:rPr lang="en-GB" dirty="0"/>
                        <a:t>Gov. Development</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45020253"/>
                  </a:ext>
                </a:extLst>
              </a:tr>
              <a:tr h="376770">
                <a:tc>
                  <a:txBody>
                    <a:bodyPr/>
                    <a:lstStyle/>
                    <a:p>
                      <a:r>
                        <a:rPr lang="en-GB" dirty="0"/>
                        <a:t>Military</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39450563"/>
                  </a:ext>
                </a:extLst>
              </a:tr>
              <a:tr h="376770">
                <a:tc>
                  <a:txBody>
                    <a:bodyPr/>
                    <a:lstStyle/>
                    <a:p>
                      <a:r>
                        <a:rPr lang="en-GB" dirty="0"/>
                        <a:t>Human Rights</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06755001"/>
                  </a:ext>
                </a:extLst>
              </a:tr>
              <a:tr h="1485756">
                <a:tc>
                  <a:txBody>
                    <a:bodyPr/>
                    <a:lstStyle/>
                    <a:p>
                      <a:r>
                        <a:rPr lang="en-GB" sz="1600" dirty="0"/>
                        <a:t>Biggest Department Cut=</a:t>
                      </a:r>
                    </a:p>
                    <a:p>
                      <a:endParaRPr lang="en-GB" sz="1600" dirty="0"/>
                    </a:p>
                    <a:p>
                      <a:r>
                        <a:rPr lang="en-GB" sz="1600" dirty="0"/>
                        <a:t>Biggest Department Increase=</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Total Budget Cut=</a:t>
                      </a:r>
                    </a:p>
                    <a:p>
                      <a:endParaRPr lang="en-GB" dirty="0"/>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Party=</a:t>
                      </a:r>
                    </a:p>
                    <a:p>
                      <a:endParaRPr lang="en-GB" dirty="0"/>
                    </a:p>
                  </a:txBody>
                  <a:tcPr/>
                </a:tc>
                <a:extLst>
                  <a:ext uri="{0D108BD9-81ED-4DB2-BD59-A6C34878D82A}">
                    <a16:rowId xmlns:a16="http://schemas.microsoft.com/office/drawing/2014/main" val="2425346746"/>
                  </a:ext>
                </a:extLst>
              </a:tr>
            </a:tbl>
          </a:graphicData>
        </a:graphic>
      </p:graphicFrame>
      <p:pic>
        <p:nvPicPr>
          <p:cNvPr id="3" name="Audio 2">
            <a:hlinkClick r:id="" action="ppaction://media"/>
            <a:extLst>
              <a:ext uri="{FF2B5EF4-FFF2-40B4-BE49-F238E27FC236}">
                <a16:creationId xmlns:a16="http://schemas.microsoft.com/office/drawing/2014/main" id="{0B3CEAE1-AEE0-45AB-AC91-E6AC94D1293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091134618"/>
      </p:ext>
    </p:extLst>
  </p:cSld>
  <p:clrMapOvr>
    <a:masterClrMapping/>
  </p:clrMapOvr>
  <p:transition advTm="49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questions</a:t>
            </a:r>
          </a:p>
        </p:txBody>
      </p:sp>
      <p:sp>
        <p:nvSpPr>
          <p:cNvPr id="3" name="Content Placeholder 2"/>
          <p:cNvSpPr>
            <a:spLocks noGrp="1"/>
          </p:cNvSpPr>
          <p:nvPr>
            <p:ph idx="1"/>
          </p:nvPr>
        </p:nvSpPr>
        <p:spPr/>
        <p:txBody>
          <a:bodyPr/>
          <a:lstStyle/>
          <a:p>
            <a:pPr marL="0" indent="0">
              <a:buNone/>
            </a:pPr>
            <a:endParaRPr lang="en-GB" sz="2400" dirty="0">
              <a:hlinkClick r:id="rId5"/>
            </a:endParaRPr>
          </a:p>
          <a:p>
            <a:pPr marL="0" indent="0">
              <a:buNone/>
            </a:pPr>
            <a:endParaRPr lang="en-GB" sz="2400" dirty="0">
              <a:hlinkClick r:id="rId5"/>
            </a:endParaRPr>
          </a:p>
          <a:p>
            <a:pPr marL="0" indent="0">
              <a:buNone/>
            </a:pPr>
            <a:endParaRPr lang="en-GB" sz="2400" dirty="0">
              <a:hlinkClick r:id="rId6"/>
            </a:endParaRPr>
          </a:p>
          <a:p>
            <a:pPr marL="0" indent="0">
              <a:buNone/>
            </a:pPr>
            <a:r>
              <a:rPr lang="en-GB" sz="2400" dirty="0">
                <a:hlinkClick r:id="rId7"/>
              </a:rPr>
              <a:t>6thFormAdmin@loucoll.ac.uk</a:t>
            </a:r>
            <a:endParaRPr lang="en-GB" sz="2400" dirty="0"/>
          </a:p>
          <a:p>
            <a:pPr marL="0" indent="0">
              <a:buNone/>
            </a:pPr>
            <a:endParaRPr lang="en-GB" sz="2400" dirty="0"/>
          </a:p>
          <a:p>
            <a:pPr marL="0" indent="0">
              <a:buNone/>
            </a:pPr>
            <a:r>
              <a:rPr lang="en-GB" sz="2400" dirty="0"/>
              <a:t>Follow us……..</a:t>
            </a:r>
          </a:p>
          <a:p>
            <a:pPr marL="0" indent="0">
              <a:buNone/>
            </a:pPr>
            <a:endParaRPr lang="en-GB" sz="2400" dirty="0">
              <a:hlinkClick r:id="rId5"/>
            </a:endParaRPr>
          </a:p>
          <a:p>
            <a:pPr marL="0" indent="0">
              <a:buNone/>
            </a:pPr>
            <a:endParaRPr lang="en-GB" sz="2400" dirty="0">
              <a:hlinkClick r:id="rId5"/>
            </a:endParaRPr>
          </a:p>
          <a:p>
            <a:pPr marL="0" indent="0">
              <a:buNone/>
            </a:pPr>
            <a:endParaRPr lang="en-GB" sz="2400" dirty="0">
              <a:hlinkClick r:id="rId5"/>
            </a:endParaRPr>
          </a:p>
          <a:p>
            <a:pPr marL="0" indent="0">
              <a:buNone/>
            </a:pPr>
            <a:r>
              <a:rPr lang="en-GB" sz="2400" dirty="0">
                <a:hlinkClick r:id="rId5"/>
              </a:rPr>
              <a:t>@Lboro6thForm</a:t>
            </a:r>
            <a:endParaRPr lang="en-GB" sz="2400" dirty="0"/>
          </a:p>
          <a:p>
            <a:pPr marL="0" indent="0">
              <a:buNone/>
            </a:pPr>
            <a:endParaRPr lang="en-GB" sz="2400" dirty="0"/>
          </a:p>
          <a:p>
            <a:pPr marL="0" indent="0">
              <a:buNone/>
            </a:pPr>
            <a:r>
              <a:rPr lang="en-GB" sz="2400" dirty="0">
                <a:solidFill>
                  <a:srgbClr val="5757FF"/>
                </a:solidFill>
              </a:rPr>
              <a:t> </a:t>
            </a:r>
          </a:p>
        </p:txBody>
      </p:sp>
      <p:sp>
        <p:nvSpPr>
          <p:cNvPr id="6" name="AutoShape 2" descr="Image result for email"/>
          <p:cNvSpPr>
            <a:spLocks noChangeAspect="1" noChangeArrowheads="1"/>
          </p:cNvSpPr>
          <p:nvPr/>
        </p:nvSpPr>
        <p:spPr bwMode="auto">
          <a:xfrm>
            <a:off x="-1260648" y="2984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608" y="1340768"/>
            <a:ext cx="1008112" cy="1003631"/>
          </a:xfrm>
          <a:prstGeom prst="rect">
            <a:avLst/>
          </a:prstGeom>
        </p:spPr>
      </p:pic>
      <p:pic>
        <p:nvPicPr>
          <p:cNvPr id="10" name="Picture 2" descr="Q&amp;A - For the Pleasure of Lord Krishna">
            <a:extLst>
              <a:ext uri="{FF2B5EF4-FFF2-40B4-BE49-F238E27FC236}">
                <a16:creationId xmlns:a16="http://schemas.microsoft.com/office/drawing/2014/main" id="{FAD5DD7D-0B75-4B7E-8EC3-5D75E5439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024" y="1484784"/>
            <a:ext cx="4135194" cy="4135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9ABBCFA-A6ED-41C8-93DB-BB2DDA0BAE0B}"/>
              </a:ext>
            </a:extLst>
          </p:cNvPr>
          <p:cNvPicPr>
            <a:picLocks noChangeAspect="1"/>
          </p:cNvPicPr>
          <p:nvPr/>
        </p:nvPicPr>
        <p:blipFill>
          <a:blip r:embed="rId10"/>
          <a:stretch>
            <a:fillRect/>
          </a:stretch>
        </p:blipFill>
        <p:spPr>
          <a:xfrm>
            <a:off x="1103294" y="4149080"/>
            <a:ext cx="888740" cy="888740"/>
          </a:xfrm>
          <a:prstGeom prst="rect">
            <a:avLst/>
          </a:prstGeom>
        </p:spPr>
      </p:pic>
      <p:pic>
        <p:nvPicPr>
          <p:cNvPr id="4" name="Audio 3">
            <a:hlinkClick r:id="" action="ppaction://media"/>
            <a:extLst>
              <a:ext uri="{FF2B5EF4-FFF2-40B4-BE49-F238E27FC236}">
                <a16:creationId xmlns:a16="http://schemas.microsoft.com/office/drawing/2014/main" id="{CF634E00-C37A-40A4-9032-67C9CDABE77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37981941"/>
      </p:ext>
    </p:extLst>
  </p:cSld>
  <p:clrMapOvr>
    <a:masterClrMapping/>
  </p:clrMapOvr>
  <p:transition advTm="318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AD5F-8D2E-4DB2-BCE2-28407EDB5120}"/>
              </a:ext>
            </a:extLst>
          </p:cNvPr>
          <p:cNvSpPr>
            <a:spLocks noGrp="1"/>
          </p:cNvSpPr>
          <p:nvPr>
            <p:ph type="title"/>
          </p:nvPr>
        </p:nvSpPr>
        <p:spPr/>
        <p:txBody>
          <a:bodyPr/>
          <a:lstStyle/>
          <a:p>
            <a:r>
              <a:rPr lang="en-GB" dirty="0"/>
              <a:t>Subject information</a:t>
            </a:r>
          </a:p>
        </p:txBody>
      </p:sp>
      <p:sp>
        <p:nvSpPr>
          <p:cNvPr id="3" name="Content Placeholder 2">
            <a:extLst>
              <a:ext uri="{FF2B5EF4-FFF2-40B4-BE49-F238E27FC236}">
                <a16:creationId xmlns:a16="http://schemas.microsoft.com/office/drawing/2014/main" id="{DBC78A8A-1197-4C00-AAAB-442ED4F40581}"/>
              </a:ext>
            </a:extLst>
          </p:cNvPr>
          <p:cNvSpPr>
            <a:spLocks noGrp="1"/>
          </p:cNvSpPr>
          <p:nvPr>
            <p:ph idx="1"/>
          </p:nvPr>
        </p:nvSpPr>
        <p:spPr>
          <a:xfrm>
            <a:off x="-36512" y="2921576"/>
            <a:ext cx="9180512" cy="2793441"/>
          </a:xfrm>
        </p:spPr>
        <p:txBody>
          <a:bodyPr/>
          <a:lstStyle/>
          <a:p>
            <a:pPr marL="0" indent="0" algn="just">
              <a:buNone/>
            </a:pPr>
            <a:r>
              <a:rPr lang="en-GB" sz="2300" dirty="0">
                <a:latin typeface="Calibri"/>
                <a:cs typeface="Arial"/>
              </a:rPr>
              <a:t>The study of </a:t>
            </a:r>
            <a:r>
              <a:rPr lang="en-GB" sz="2300" b="1" dirty="0">
                <a:latin typeface="Calibri"/>
                <a:cs typeface="Arial"/>
              </a:rPr>
              <a:t>politics</a:t>
            </a:r>
            <a:r>
              <a:rPr lang="en-GB" sz="2300" dirty="0">
                <a:latin typeface="Calibri"/>
                <a:cs typeface="Arial"/>
              </a:rPr>
              <a:t> is an interesting and thought-provoking subject to study at </a:t>
            </a:r>
            <a:r>
              <a:rPr lang="en-GB" sz="2300" b="1" dirty="0">
                <a:latin typeface="Calibri"/>
                <a:cs typeface="Arial"/>
              </a:rPr>
              <a:t>A Level</a:t>
            </a:r>
            <a:r>
              <a:rPr lang="en-GB" sz="2300" dirty="0">
                <a:latin typeface="Calibri"/>
                <a:cs typeface="Arial"/>
              </a:rPr>
              <a:t>. Not only will you learn </a:t>
            </a:r>
            <a:r>
              <a:rPr lang="en-GB" sz="2300" b="1" dirty="0">
                <a:latin typeface="Calibri"/>
                <a:cs typeface="Arial"/>
              </a:rPr>
              <a:t>key concepts, theories and ideas</a:t>
            </a:r>
            <a:r>
              <a:rPr lang="en-GB" sz="2300" dirty="0">
                <a:latin typeface="Calibri"/>
                <a:cs typeface="Arial"/>
              </a:rPr>
              <a:t>, but you will apply these to </a:t>
            </a:r>
            <a:r>
              <a:rPr lang="en-GB" sz="2300" b="1" dirty="0">
                <a:latin typeface="Calibri"/>
                <a:cs typeface="Arial"/>
              </a:rPr>
              <a:t>current issues </a:t>
            </a:r>
            <a:r>
              <a:rPr lang="en-GB" sz="2300" dirty="0">
                <a:latin typeface="Calibri"/>
                <a:cs typeface="Arial"/>
              </a:rPr>
              <a:t>both in reading the reality of the </a:t>
            </a:r>
            <a:r>
              <a:rPr lang="en-GB" sz="2300" b="1" dirty="0">
                <a:latin typeface="Calibri"/>
                <a:cs typeface="Arial"/>
              </a:rPr>
              <a:t>UK</a:t>
            </a:r>
            <a:r>
              <a:rPr lang="en-GB" sz="2300" dirty="0">
                <a:latin typeface="Calibri"/>
                <a:cs typeface="Arial"/>
              </a:rPr>
              <a:t> and but also to events </a:t>
            </a:r>
            <a:r>
              <a:rPr lang="en-GB" sz="2300" b="1" dirty="0">
                <a:latin typeface="Calibri"/>
                <a:cs typeface="Arial"/>
              </a:rPr>
              <a:t>across the world.</a:t>
            </a:r>
            <a:r>
              <a:rPr lang="en-GB" sz="2300" dirty="0">
                <a:latin typeface="Calibri"/>
                <a:cs typeface="Arial"/>
              </a:rPr>
              <a:t> </a:t>
            </a:r>
            <a:endParaRPr lang="en-US" sz="2300" dirty="0"/>
          </a:p>
          <a:p>
            <a:pPr marL="0" indent="0" algn="just">
              <a:buNone/>
            </a:pPr>
            <a:r>
              <a:rPr lang="en-GB" sz="2300" dirty="0"/>
              <a:t>You will study the </a:t>
            </a:r>
            <a:r>
              <a:rPr lang="en-GB" sz="2300" b="1" dirty="0"/>
              <a:t>Edexcel</a:t>
            </a:r>
            <a:r>
              <a:rPr lang="en-GB" sz="2300" dirty="0"/>
              <a:t> syllabus in which you will study </a:t>
            </a:r>
            <a:r>
              <a:rPr lang="en-GB" sz="2300" b="1" dirty="0"/>
              <a:t>three components</a:t>
            </a:r>
            <a:r>
              <a:rPr lang="en-GB" sz="2300" dirty="0"/>
              <a:t>. The first centres on the </a:t>
            </a:r>
            <a:r>
              <a:rPr lang="en-GB" sz="2300" b="1" dirty="0"/>
              <a:t>politics and of the UK and core political ideas, </a:t>
            </a:r>
            <a:r>
              <a:rPr lang="en-GB" sz="2300" dirty="0"/>
              <a:t>the second on the </a:t>
            </a:r>
            <a:r>
              <a:rPr lang="en-GB" sz="2300" b="1" dirty="0"/>
              <a:t>UK’s</a:t>
            </a:r>
            <a:r>
              <a:rPr lang="en-GB" sz="2300" dirty="0"/>
              <a:t> </a:t>
            </a:r>
            <a:r>
              <a:rPr lang="en-GB" sz="2300" b="1" dirty="0"/>
              <a:t>government and non-core political ideas</a:t>
            </a:r>
            <a:r>
              <a:rPr lang="en-GB" sz="2300" dirty="0"/>
              <a:t>. In the third you will study the </a:t>
            </a:r>
            <a:r>
              <a:rPr lang="en-GB" sz="2300" b="1" dirty="0"/>
              <a:t>US political system and government</a:t>
            </a:r>
            <a:r>
              <a:rPr lang="en-GB" sz="2300" dirty="0"/>
              <a:t>.  </a:t>
            </a:r>
          </a:p>
        </p:txBody>
      </p:sp>
      <p:pic>
        <p:nvPicPr>
          <p:cNvPr id="4" name="Picture 3">
            <a:extLst>
              <a:ext uri="{FF2B5EF4-FFF2-40B4-BE49-F238E27FC236}">
                <a16:creationId xmlns:a16="http://schemas.microsoft.com/office/drawing/2014/main" id="{230FF01E-3048-400E-B763-1446D512A855}"/>
              </a:ext>
            </a:extLst>
          </p:cNvPr>
          <p:cNvPicPr>
            <a:picLocks noChangeAspect="1"/>
          </p:cNvPicPr>
          <p:nvPr/>
        </p:nvPicPr>
        <p:blipFill>
          <a:blip r:embed="rId5"/>
          <a:stretch>
            <a:fillRect/>
          </a:stretch>
        </p:blipFill>
        <p:spPr>
          <a:xfrm>
            <a:off x="0" y="991821"/>
            <a:ext cx="9144000" cy="1817352"/>
          </a:xfrm>
          <a:prstGeom prst="rect">
            <a:avLst/>
          </a:prstGeom>
        </p:spPr>
      </p:pic>
      <p:pic>
        <p:nvPicPr>
          <p:cNvPr id="5" name="Audio 4">
            <a:hlinkClick r:id="" action="ppaction://media"/>
            <a:extLst>
              <a:ext uri="{FF2B5EF4-FFF2-40B4-BE49-F238E27FC236}">
                <a16:creationId xmlns:a16="http://schemas.microsoft.com/office/drawing/2014/main" id="{426E2FF1-CACF-4678-AC6D-ED79001CD9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235514145"/>
      </p:ext>
    </p:extLst>
  </p:cSld>
  <p:clrMapOvr>
    <a:masterClrMapping/>
  </p:clrMapOvr>
  <p:transition advTm="73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6E5B8-7F96-4A28-8387-40E8F636E681}"/>
              </a:ext>
            </a:extLst>
          </p:cNvPr>
          <p:cNvSpPr>
            <a:spLocks noGrp="1"/>
          </p:cNvSpPr>
          <p:nvPr>
            <p:ph type="title"/>
          </p:nvPr>
        </p:nvSpPr>
        <p:spPr/>
        <p:txBody>
          <a:bodyPr/>
          <a:lstStyle/>
          <a:p>
            <a:r>
              <a:rPr lang="en-GB" dirty="0"/>
              <a:t>Specification at a glance</a:t>
            </a:r>
          </a:p>
        </p:txBody>
      </p:sp>
      <p:sp>
        <p:nvSpPr>
          <p:cNvPr id="4" name="Text Placeholder 3">
            <a:extLst>
              <a:ext uri="{FF2B5EF4-FFF2-40B4-BE49-F238E27FC236}">
                <a16:creationId xmlns:a16="http://schemas.microsoft.com/office/drawing/2014/main" id="{B2D3BC98-D81C-45DD-B21C-7B3429B854E7}"/>
              </a:ext>
            </a:extLst>
          </p:cNvPr>
          <p:cNvSpPr>
            <a:spLocks noGrp="1"/>
          </p:cNvSpPr>
          <p:nvPr>
            <p:ph type="body" idx="1"/>
          </p:nvPr>
        </p:nvSpPr>
        <p:spPr/>
        <p:txBody>
          <a:bodyPr/>
          <a:lstStyle/>
          <a:p>
            <a:r>
              <a:rPr lang="en-GB" dirty="0"/>
              <a:t>Year 12</a:t>
            </a:r>
          </a:p>
        </p:txBody>
      </p:sp>
      <p:sp>
        <p:nvSpPr>
          <p:cNvPr id="5" name="Content Placeholder 4">
            <a:extLst>
              <a:ext uri="{FF2B5EF4-FFF2-40B4-BE49-F238E27FC236}">
                <a16:creationId xmlns:a16="http://schemas.microsoft.com/office/drawing/2014/main" id="{9B1F19A9-DF85-47CC-8C2A-A6E521A2FA54}"/>
              </a:ext>
            </a:extLst>
          </p:cNvPr>
          <p:cNvSpPr>
            <a:spLocks noGrp="1"/>
          </p:cNvSpPr>
          <p:nvPr>
            <p:ph sz="half" idx="2"/>
          </p:nvPr>
        </p:nvSpPr>
        <p:spPr/>
        <p:txBody>
          <a:bodyPr/>
          <a:lstStyle/>
          <a:p>
            <a:pPr marL="342265" indent="-342265"/>
            <a:r>
              <a:rPr lang="en-GB" b="1" dirty="0">
                <a:latin typeface="Calibri"/>
                <a:cs typeface="Arial"/>
              </a:rPr>
              <a:t>Component 1 UK Politics</a:t>
            </a:r>
          </a:p>
          <a:p>
            <a:pPr marL="342265" indent="-342265">
              <a:buFont typeface="Wingdings" panose="05000000000000000000" pitchFamily="2" charset="2"/>
              <a:buChar char="ü"/>
            </a:pPr>
            <a:r>
              <a:rPr lang="en-GB" sz="1400" dirty="0"/>
              <a:t>Democracy </a:t>
            </a:r>
          </a:p>
          <a:p>
            <a:pPr marL="342265" indent="-342265">
              <a:buFont typeface="Wingdings" panose="05000000000000000000" pitchFamily="2" charset="2"/>
              <a:buChar char="ü"/>
            </a:pPr>
            <a:r>
              <a:rPr lang="en-GB" sz="1400" dirty="0"/>
              <a:t>Political Parties</a:t>
            </a:r>
          </a:p>
          <a:p>
            <a:pPr marL="342265" indent="-342265">
              <a:buFont typeface="Wingdings" panose="05000000000000000000" pitchFamily="2" charset="2"/>
              <a:buChar char="ü"/>
            </a:pPr>
            <a:r>
              <a:rPr lang="en-GB" sz="1400" dirty="0"/>
              <a:t>Electoral Systems</a:t>
            </a:r>
          </a:p>
          <a:p>
            <a:pPr marL="342265" indent="-342265">
              <a:buFont typeface="Wingdings" panose="05000000000000000000" pitchFamily="2" charset="2"/>
              <a:buChar char="ü"/>
            </a:pPr>
            <a:r>
              <a:rPr lang="en-GB" sz="1400" dirty="0"/>
              <a:t>Voting Behaviours</a:t>
            </a:r>
          </a:p>
          <a:p>
            <a:pPr marL="342265" indent="-342265">
              <a:buFont typeface="Wingdings" panose="05000000000000000000" pitchFamily="2" charset="2"/>
              <a:buChar char="ü"/>
            </a:pPr>
            <a:r>
              <a:rPr lang="en-GB" sz="1400" dirty="0"/>
              <a:t>Conservatism </a:t>
            </a:r>
          </a:p>
          <a:p>
            <a:pPr marL="342265" indent="-342265">
              <a:buFont typeface="Wingdings" panose="05000000000000000000" pitchFamily="2" charset="2"/>
              <a:buChar char="ü"/>
            </a:pPr>
            <a:r>
              <a:rPr lang="en-GB" sz="1400" dirty="0"/>
              <a:t>Liberalism </a:t>
            </a:r>
          </a:p>
          <a:p>
            <a:pPr marL="342265" indent="-342265">
              <a:buFont typeface="Wingdings" panose="05000000000000000000" pitchFamily="2" charset="2"/>
              <a:buChar char="ü"/>
            </a:pPr>
            <a:r>
              <a:rPr lang="en-GB" sz="1400" dirty="0"/>
              <a:t>Socialism  </a:t>
            </a:r>
          </a:p>
          <a:p>
            <a:pPr marL="342265" indent="-342265"/>
            <a:r>
              <a:rPr lang="en-GB" b="1" dirty="0">
                <a:latin typeface="Calibri"/>
                <a:cs typeface="Arial"/>
              </a:rPr>
              <a:t>Component 2 UK Gov.</a:t>
            </a:r>
          </a:p>
          <a:p>
            <a:pPr marL="342265" indent="-342265">
              <a:buFont typeface="Wingdings" panose="05000000000000000000" pitchFamily="2" charset="2"/>
              <a:buChar char="ü"/>
            </a:pPr>
            <a:r>
              <a:rPr lang="en-GB" sz="1400" dirty="0"/>
              <a:t>UK Constitution </a:t>
            </a:r>
          </a:p>
          <a:p>
            <a:pPr marL="342265" indent="-342265">
              <a:buFont typeface="Wingdings" panose="05000000000000000000" pitchFamily="2" charset="2"/>
              <a:buChar char="ü"/>
            </a:pPr>
            <a:r>
              <a:rPr lang="en-GB" sz="1400" dirty="0"/>
              <a:t>Parliament </a:t>
            </a:r>
          </a:p>
          <a:p>
            <a:pPr marL="0" indent="0">
              <a:buNone/>
            </a:pPr>
            <a:endParaRPr lang="en-GB" sz="1200" dirty="0"/>
          </a:p>
          <a:p>
            <a:pPr marL="342265" indent="-342265">
              <a:buFont typeface="Wingdings" panose="05000000000000000000" pitchFamily="2" charset="2"/>
              <a:buChar char="ü"/>
            </a:pPr>
            <a:endParaRPr lang="en-GB" sz="1200" dirty="0"/>
          </a:p>
          <a:p>
            <a:pPr marL="342265" indent="-342265"/>
            <a:endParaRPr lang="en-GB" dirty="0"/>
          </a:p>
        </p:txBody>
      </p:sp>
      <p:sp>
        <p:nvSpPr>
          <p:cNvPr id="6" name="Text Placeholder 5">
            <a:extLst>
              <a:ext uri="{FF2B5EF4-FFF2-40B4-BE49-F238E27FC236}">
                <a16:creationId xmlns:a16="http://schemas.microsoft.com/office/drawing/2014/main" id="{7468CD89-5202-4E19-BB3B-A5235C0F1122}"/>
              </a:ext>
            </a:extLst>
          </p:cNvPr>
          <p:cNvSpPr>
            <a:spLocks noGrp="1"/>
          </p:cNvSpPr>
          <p:nvPr>
            <p:ph type="body" sz="quarter" idx="3"/>
          </p:nvPr>
        </p:nvSpPr>
        <p:spPr/>
        <p:txBody>
          <a:bodyPr/>
          <a:lstStyle/>
          <a:p>
            <a:r>
              <a:rPr lang="en-GB" dirty="0"/>
              <a:t>Year 13</a:t>
            </a:r>
          </a:p>
        </p:txBody>
      </p:sp>
      <p:sp>
        <p:nvSpPr>
          <p:cNvPr id="7" name="Content Placeholder 6">
            <a:extLst>
              <a:ext uri="{FF2B5EF4-FFF2-40B4-BE49-F238E27FC236}">
                <a16:creationId xmlns:a16="http://schemas.microsoft.com/office/drawing/2014/main" id="{3CB077A1-E7E4-4562-9B06-D5332E6AE39F}"/>
              </a:ext>
            </a:extLst>
          </p:cNvPr>
          <p:cNvSpPr>
            <a:spLocks noGrp="1"/>
          </p:cNvSpPr>
          <p:nvPr>
            <p:ph sz="quarter" idx="4"/>
          </p:nvPr>
        </p:nvSpPr>
        <p:spPr/>
        <p:txBody>
          <a:bodyPr/>
          <a:lstStyle/>
          <a:p>
            <a:pPr marL="342265" indent="-342265"/>
            <a:r>
              <a:rPr lang="en-GB" b="1" dirty="0"/>
              <a:t>Component 2 UK Gov Cont.</a:t>
            </a:r>
            <a:endParaRPr lang="en-US"/>
          </a:p>
          <a:p>
            <a:pPr marL="342265" indent="-342265">
              <a:buFont typeface="Wingdings" panose="05000000000000000000" pitchFamily="2" charset="2"/>
              <a:buChar char="ü"/>
            </a:pPr>
            <a:r>
              <a:rPr lang="en-GB" sz="1400" dirty="0">
                <a:latin typeface="Calibri"/>
                <a:cs typeface="Arial"/>
              </a:rPr>
              <a:t>PM and Executive </a:t>
            </a:r>
            <a:endParaRPr lang="en-GB" sz="1400" dirty="0"/>
          </a:p>
          <a:p>
            <a:pPr marL="342265" indent="-342265">
              <a:buFont typeface="Wingdings" panose="05000000000000000000" pitchFamily="2" charset="2"/>
              <a:buChar char="ü"/>
            </a:pPr>
            <a:r>
              <a:rPr lang="en-GB" sz="1400" dirty="0">
                <a:latin typeface="Calibri"/>
                <a:cs typeface="Arial"/>
              </a:rPr>
              <a:t>Supreme Court </a:t>
            </a:r>
            <a:endParaRPr lang="en-GB" sz="1400" dirty="0"/>
          </a:p>
          <a:p>
            <a:pPr marL="342265" indent="-342265">
              <a:buFont typeface="Wingdings" panose="05000000000000000000" pitchFamily="2" charset="2"/>
              <a:buChar char="ü"/>
            </a:pPr>
            <a:r>
              <a:rPr lang="en-GB" sz="1400" dirty="0">
                <a:latin typeface="Calibri"/>
                <a:cs typeface="Arial"/>
              </a:rPr>
              <a:t>Feminism</a:t>
            </a:r>
          </a:p>
          <a:p>
            <a:pPr marL="342265" indent="-342265"/>
            <a:r>
              <a:rPr lang="en-GB" b="1" dirty="0"/>
              <a:t>Component 3 Government and Politics of the USA </a:t>
            </a:r>
          </a:p>
          <a:p>
            <a:pPr marL="342265" indent="-342265">
              <a:buFont typeface="Wingdings" panose="05000000000000000000" pitchFamily="2" charset="2"/>
              <a:buChar char="ü"/>
            </a:pPr>
            <a:r>
              <a:rPr lang="en-GB" sz="1400" dirty="0">
                <a:latin typeface="Calibri"/>
                <a:cs typeface="Arial"/>
              </a:rPr>
              <a:t>US Constitution </a:t>
            </a:r>
          </a:p>
          <a:p>
            <a:pPr marL="342265" indent="-342265">
              <a:buFont typeface="Wingdings" panose="05000000000000000000" pitchFamily="2" charset="2"/>
              <a:buChar char="ü"/>
            </a:pPr>
            <a:r>
              <a:rPr lang="en-GB" sz="1400" dirty="0">
                <a:latin typeface="Calibri"/>
                <a:cs typeface="Arial"/>
              </a:rPr>
              <a:t>Congress</a:t>
            </a:r>
          </a:p>
          <a:p>
            <a:pPr marL="342265" indent="-342265">
              <a:buFont typeface="Wingdings" panose="05000000000000000000" pitchFamily="2" charset="2"/>
              <a:buChar char="ü"/>
            </a:pPr>
            <a:r>
              <a:rPr lang="en-GB" sz="1400" dirty="0">
                <a:latin typeface="Calibri"/>
                <a:cs typeface="Arial"/>
              </a:rPr>
              <a:t>Presidency </a:t>
            </a:r>
          </a:p>
          <a:p>
            <a:pPr marL="342265" indent="-342265">
              <a:buFont typeface="Wingdings" panose="05000000000000000000" pitchFamily="2" charset="2"/>
              <a:buChar char="ü"/>
            </a:pPr>
            <a:r>
              <a:rPr lang="en-GB" sz="1400" dirty="0">
                <a:latin typeface="Calibri"/>
                <a:cs typeface="Arial"/>
              </a:rPr>
              <a:t>Supreme court and civil rights</a:t>
            </a:r>
          </a:p>
          <a:p>
            <a:pPr marL="342265" indent="-342265">
              <a:buFont typeface="Wingdings" panose="05000000000000000000" pitchFamily="2" charset="2"/>
              <a:buChar char="ü"/>
            </a:pPr>
            <a:r>
              <a:rPr lang="en-GB" sz="1400" dirty="0">
                <a:latin typeface="Calibri"/>
                <a:cs typeface="Arial"/>
              </a:rPr>
              <a:t>US democracy and participation </a:t>
            </a:r>
            <a:endParaRPr lang="en-GB" sz="1400" dirty="0"/>
          </a:p>
          <a:p>
            <a:pPr marL="342265" indent="-342265">
              <a:buFont typeface="Wingdings" panose="05000000000000000000" pitchFamily="2" charset="2"/>
              <a:buChar char="ü"/>
            </a:pPr>
            <a:r>
              <a:rPr lang="en-GB" sz="1400" dirty="0">
                <a:latin typeface="Calibri"/>
                <a:cs typeface="Arial"/>
              </a:rPr>
              <a:t>Comparative theories</a:t>
            </a:r>
          </a:p>
        </p:txBody>
      </p:sp>
      <p:pic>
        <p:nvPicPr>
          <p:cNvPr id="2" name="Audio 1">
            <a:hlinkClick r:id="" action="ppaction://media"/>
            <a:extLst>
              <a:ext uri="{FF2B5EF4-FFF2-40B4-BE49-F238E27FC236}">
                <a16:creationId xmlns:a16="http://schemas.microsoft.com/office/drawing/2014/main" id="{CAC10F33-90BD-40EF-B6F6-77A3509671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19680617"/>
      </p:ext>
    </p:extLst>
  </p:cSld>
  <p:clrMapOvr>
    <a:masterClrMapping/>
  </p:clrMapOvr>
  <p:transition advTm="814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AAE3-3815-420D-AA0E-66A5822E0CB9}"/>
              </a:ext>
            </a:extLst>
          </p:cNvPr>
          <p:cNvSpPr>
            <a:spLocks noGrp="1"/>
          </p:cNvSpPr>
          <p:nvPr>
            <p:ph type="title"/>
          </p:nvPr>
        </p:nvSpPr>
        <p:spPr/>
        <p:txBody>
          <a:bodyPr/>
          <a:lstStyle/>
          <a:p>
            <a:r>
              <a:rPr lang="en-GB" dirty="0"/>
              <a:t>Assessments</a:t>
            </a:r>
          </a:p>
        </p:txBody>
      </p:sp>
      <p:graphicFrame>
        <p:nvGraphicFramePr>
          <p:cNvPr id="11" name="Diagram 10">
            <a:extLst>
              <a:ext uri="{FF2B5EF4-FFF2-40B4-BE49-F238E27FC236}">
                <a16:creationId xmlns:a16="http://schemas.microsoft.com/office/drawing/2014/main" id="{3546C4DE-8FB6-4227-A64A-F9CD395C431D}"/>
              </a:ext>
            </a:extLst>
          </p:cNvPr>
          <p:cNvGraphicFramePr/>
          <p:nvPr>
            <p:extLst>
              <p:ext uri="{D42A27DB-BD31-4B8C-83A1-F6EECF244321}">
                <p14:modId xmlns:p14="http://schemas.microsoft.com/office/powerpoint/2010/main" val="3760027288"/>
              </p:ext>
            </p:extLst>
          </p:nvPr>
        </p:nvGraphicFramePr>
        <p:xfrm>
          <a:off x="459904" y="1340768"/>
          <a:ext cx="8144544" cy="4120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821F7DE5-D9AF-4F29-AF4D-3F542D8442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74641102"/>
      </p:ext>
    </p:extLst>
  </p:cSld>
  <p:clrMapOvr>
    <a:masterClrMapping/>
  </p:clrMapOvr>
  <p:transition advTm="21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Entry requirements</a:t>
            </a:r>
          </a:p>
        </p:txBody>
      </p:sp>
      <p:graphicFrame>
        <p:nvGraphicFramePr>
          <p:cNvPr id="5" name="Content Placeholder 4">
            <a:extLst>
              <a:ext uri="{FF2B5EF4-FFF2-40B4-BE49-F238E27FC236}">
                <a16:creationId xmlns:a16="http://schemas.microsoft.com/office/drawing/2014/main" id="{410B576F-F9F2-44B5-BA99-C5FCFA4E9138}"/>
              </a:ext>
            </a:extLst>
          </p:cNvPr>
          <p:cNvGraphicFramePr>
            <a:graphicFrameLocks noGrp="1"/>
          </p:cNvGraphicFramePr>
          <p:nvPr>
            <p:ph idx="1"/>
            <p:extLst>
              <p:ext uri="{D42A27DB-BD31-4B8C-83A1-F6EECF244321}">
                <p14:modId xmlns:p14="http://schemas.microsoft.com/office/powerpoint/2010/main" val="4126631651"/>
              </p:ext>
            </p:extLst>
          </p:nvPr>
        </p:nvGraphicFramePr>
        <p:xfrm>
          <a:off x="457200" y="1143000"/>
          <a:ext cx="82296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4100D69-1753-46DA-8BEF-729B2DF0AF0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852298537"/>
      </p:ext>
    </p:extLst>
  </p:cSld>
  <p:clrMapOvr>
    <a:masterClrMapping/>
  </p:clrMapOvr>
  <p:transition advTm="37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Career opportunities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1262046"/>
              </p:ext>
            </p:extLst>
          </p:nvPr>
        </p:nvGraphicFramePr>
        <p:xfrm>
          <a:off x="-286423" y="980728"/>
          <a:ext cx="9716845" cy="48245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2C90D1DB-9529-4652-BDA2-A211ED79B59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620372451"/>
      </p:ext>
    </p:extLst>
  </p:cSld>
  <p:clrMapOvr>
    <a:masterClrMapping/>
  </p:clrMapOvr>
  <p:transition advTm="19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information</a:t>
            </a:r>
          </a:p>
        </p:txBody>
      </p:sp>
      <p:sp>
        <p:nvSpPr>
          <p:cNvPr id="12" name="Text Placeholder 11">
            <a:extLst>
              <a:ext uri="{FF2B5EF4-FFF2-40B4-BE49-F238E27FC236}">
                <a16:creationId xmlns:a16="http://schemas.microsoft.com/office/drawing/2014/main" id="{D3181F5C-D50B-4736-ABC4-46554A368E3D}"/>
              </a:ext>
            </a:extLst>
          </p:cNvPr>
          <p:cNvSpPr>
            <a:spLocks noGrp="1"/>
          </p:cNvSpPr>
          <p:nvPr>
            <p:ph type="body" idx="1"/>
          </p:nvPr>
        </p:nvSpPr>
        <p:spPr/>
        <p:txBody>
          <a:bodyPr/>
          <a:lstStyle/>
          <a:p>
            <a:r>
              <a:rPr lang="en-GB" dirty="0"/>
              <a:t>Useful websites</a:t>
            </a:r>
          </a:p>
        </p:txBody>
      </p:sp>
      <p:sp>
        <p:nvSpPr>
          <p:cNvPr id="13" name="Content Placeholder 12">
            <a:extLst>
              <a:ext uri="{FF2B5EF4-FFF2-40B4-BE49-F238E27FC236}">
                <a16:creationId xmlns:a16="http://schemas.microsoft.com/office/drawing/2014/main" id="{4F87E0FD-7D79-4824-BAAE-7E5700A0376B}"/>
              </a:ext>
            </a:extLst>
          </p:cNvPr>
          <p:cNvSpPr>
            <a:spLocks noGrp="1"/>
          </p:cNvSpPr>
          <p:nvPr>
            <p:ph sz="half" idx="2"/>
          </p:nvPr>
        </p:nvSpPr>
        <p:spPr/>
        <p:txBody>
          <a:bodyPr/>
          <a:lstStyle/>
          <a:p>
            <a:pPr marL="0" indent="0">
              <a:buNone/>
            </a:pPr>
            <a:r>
              <a:rPr lang="en-GB" sz="1800" dirty="0">
                <a:latin typeface="Calibri"/>
                <a:cs typeface="Arial"/>
              </a:rPr>
              <a:t>Website with more information on the qualification:</a:t>
            </a:r>
          </a:p>
          <a:p>
            <a:pPr marL="342265" indent="-342265"/>
            <a:r>
              <a:rPr lang="en-GB" sz="1800" dirty="0">
                <a:latin typeface="Calibri"/>
                <a:cs typeface="Arial"/>
                <a:hlinkClick r:id="rId5"/>
              </a:rPr>
              <a:t>https://qualifications.pearson.com/en/qualifications/edexcel-a-levels/politics-2017.html</a:t>
            </a:r>
            <a:endParaRPr lang="en-GB" sz="1800">
              <a:latin typeface="Calibri"/>
              <a:cs typeface="Arial"/>
            </a:endParaRPr>
          </a:p>
          <a:p>
            <a:pPr marL="0" indent="0">
              <a:buNone/>
            </a:pPr>
            <a:endParaRPr lang="en-GB" sz="1800" dirty="0">
              <a:latin typeface="Calibri"/>
              <a:cs typeface="Arial"/>
            </a:endParaRPr>
          </a:p>
          <a:p>
            <a:pPr marL="0" indent="0">
              <a:buNone/>
            </a:pPr>
            <a:r>
              <a:rPr lang="en-GB" sz="1800" dirty="0">
                <a:latin typeface="Calibri"/>
                <a:cs typeface="Arial"/>
              </a:rPr>
              <a:t>Additional useful websites:</a:t>
            </a:r>
          </a:p>
          <a:p>
            <a:pPr marL="342265" indent="-342265"/>
            <a:r>
              <a:rPr lang="en-GB" sz="1800" dirty="0">
                <a:hlinkClick r:id="rId6"/>
              </a:rPr>
              <a:t>https://www.parliament.uk/</a:t>
            </a:r>
            <a:endParaRPr lang="en-GB" sz="1800" dirty="0"/>
          </a:p>
          <a:p>
            <a:pPr marL="342265" indent="-342265"/>
            <a:r>
              <a:rPr lang="en-GB" sz="1800" dirty="0">
                <a:hlinkClick r:id="rId7"/>
              </a:rPr>
              <a:t>https://www.supremecourt.uk/</a:t>
            </a:r>
            <a:endParaRPr lang="en-GB" sz="1800" dirty="0"/>
          </a:p>
          <a:p>
            <a:pPr marL="342265" indent="-342265"/>
            <a:r>
              <a:rPr lang="en-GB" sz="1800" dirty="0">
                <a:hlinkClick r:id="rId8"/>
              </a:rPr>
              <a:t>https://www.congress.gov/</a:t>
            </a:r>
            <a:endParaRPr lang="en-GB" sz="1800" dirty="0"/>
          </a:p>
          <a:p>
            <a:pPr marL="342265" indent="-342265"/>
            <a:r>
              <a:rPr lang="en-GB" sz="1800" dirty="0">
                <a:hlinkClick r:id="rId9"/>
              </a:rPr>
              <a:t>https://www.whitehouse.gov/</a:t>
            </a:r>
            <a:endParaRPr lang="en-GB" sz="1800" dirty="0"/>
          </a:p>
        </p:txBody>
      </p:sp>
      <p:sp>
        <p:nvSpPr>
          <p:cNvPr id="14" name="Text Placeholder 13">
            <a:extLst>
              <a:ext uri="{FF2B5EF4-FFF2-40B4-BE49-F238E27FC236}">
                <a16:creationId xmlns:a16="http://schemas.microsoft.com/office/drawing/2014/main" id="{57F320F3-1398-4F65-B58F-5AE5749FB1EA}"/>
              </a:ext>
            </a:extLst>
          </p:cNvPr>
          <p:cNvSpPr>
            <a:spLocks noGrp="1"/>
          </p:cNvSpPr>
          <p:nvPr>
            <p:ph type="body" sz="quarter" idx="3"/>
          </p:nvPr>
        </p:nvSpPr>
        <p:spPr/>
        <p:txBody>
          <a:bodyPr/>
          <a:lstStyle/>
          <a:p>
            <a:r>
              <a:rPr lang="en-GB" dirty="0"/>
              <a:t>Course textbook</a:t>
            </a:r>
          </a:p>
        </p:txBody>
      </p:sp>
      <p:sp>
        <p:nvSpPr>
          <p:cNvPr id="15" name="Content Placeholder 14">
            <a:extLst>
              <a:ext uri="{FF2B5EF4-FFF2-40B4-BE49-F238E27FC236}">
                <a16:creationId xmlns:a16="http://schemas.microsoft.com/office/drawing/2014/main" id="{D5A98304-591C-4F30-939F-160F6D1F1A41}"/>
              </a:ext>
            </a:extLst>
          </p:cNvPr>
          <p:cNvSpPr>
            <a:spLocks noGrp="1"/>
          </p:cNvSpPr>
          <p:nvPr>
            <p:ph sz="quarter" idx="4"/>
          </p:nvPr>
        </p:nvSpPr>
        <p:spPr/>
        <p:txBody>
          <a:bodyPr/>
          <a:lstStyle/>
          <a:p>
            <a:pPr marL="0" indent="0">
              <a:buNone/>
            </a:pPr>
            <a:endParaRPr lang="en-GB" dirty="0">
              <a:hlinkClick r:id="rId10"/>
            </a:endParaRPr>
          </a:p>
          <a:p>
            <a:pPr marL="0" indent="0">
              <a:buNone/>
            </a:pPr>
            <a:endParaRPr lang="en-GB" dirty="0">
              <a:hlinkClick r:id="rId10"/>
            </a:endParaRPr>
          </a:p>
          <a:p>
            <a:pPr marL="0" indent="0">
              <a:buNone/>
            </a:pPr>
            <a:endParaRPr lang="en-GB" dirty="0">
              <a:hlinkClick r:id="rId10"/>
            </a:endParaRPr>
          </a:p>
          <a:p>
            <a:pPr marL="0" indent="0">
              <a:buNone/>
            </a:pPr>
            <a:endParaRPr lang="en-GB" dirty="0">
              <a:hlinkClick r:id="rId10"/>
            </a:endParaRPr>
          </a:p>
          <a:p>
            <a:pPr marL="0" indent="0">
              <a:buNone/>
            </a:pPr>
            <a:endParaRPr lang="en-GB" dirty="0">
              <a:hlinkClick r:id="rId10"/>
            </a:endParaRPr>
          </a:p>
          <a:p>
            <a:pPr marL="0" indent="0">
              <a:buNone/>
            </a:pPr>
            <a:endParaRPr lang="en-GB" dirty="0">
              <a:hlinkClick r:id="rId10"/>
            </a:endParaRPr>
          </a:p>
          <a:p>
            <a:pPr marL="0" indent="0">
              <a:buNone/>
            </a:pPr>
            <a:r>
              <a:rPr lang="en-GB" sz="1800" dirty="0">
                <a:hlinkClick r:id="rId10"/>
              </a:rPr>
              <a:t>https://www.hoddereducation.co.uk/subjects/government-politics/products/16-18/pearson-edexcel-a-level-politics</a:t>
            </a:r>
            <a:r>
              <a:rPr lang="en-GB" sz="1800" dirty="0"/>
              <a:t> </a:t>
            </a:r>
          </a:p>
        </p:txBody>
      </p:sp>
      <p:pic>
        <p:nvPicPr>
          <p:cNvPr id="3" name="Picture 2">
            <a:extLst>
              <a:ext uri="{FF2B5EF4-FFF2-40B4-BE49-F238E27FC236}">
                <a16:creationId xmlns:a16="http://schemas.microsoft.com/office/drawing/2014/main" id="{1BAFFFA9-CA2E-4539-9CCD-0FD92249546F}"/>
              </a:ext>
            </a:extLst>
          </p:cNvPr>
          <p:cNvPicPr>
            <a:picLocks noChangeAspect="1"/>
          </p:cNvPicPr>
          <p:nvPr/>
        </p:nvPicPr>
        <p:blipFill rotWithShape="1">
          <a:blip r:embed="rId11"/>
          <a:srcRect t="3527"/>
          <a:stretch/>
        </p:blipFill>
        <p:spPr>
          <a:xfrm>
            <a:off x="4718859" y="1844824"/>
            <a:ext cx="1938357" cy="2407471"/>
          </a:xfrm>
          <a:prstGeom prst="rect">
            <a:avLst/>
          </a:prstGeom>
        </p:spPr>
      </p:pic>
      <p:pic>
        <p:nvPicPr>
          <p:cNvPr id="4" name="Audio 3">
            <a:hlinkClick r:id="" action="ppaction://media"/>
            <a:extLst>
              <a:ext uri="{FF2B5EF4-FFF2-40B4-BE49-F238E27FC236}">
                <a16:creationId xmlns:a16="http://schemas.microsoft.com/office/drawing/2014/main" id="{45DB0611-5650-4FA5-9CA2-D20C2BF34CB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342954402"/>
      </p:ext>
    </p:extLst>
  </p:cSld>
  <p:clrMapOvr>
    <a:masterClrMapping/>
  </p:clrMapOvr>
  <p:transition advTm="525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AD5F-8D2E-4DB2-BCE2-28407EDB5120}"/>
              </a:ext>
            </a:extLst>
          </p:cNvPr>
          <p:cNvSpPr>
            <a:spLocks noGrp="1"/>
          </p:cNvSpPr>
          <p:nvPr>
            <p:ph type="title"/>
          </p:nvPr>
        </p:nvSpPr>
        <p:spPr/>
        <p:txBody>
          <a:bodyPr/>
          <a:lstStyle/>
          <a:p>
            <a:r>
              <a:rPr lang="en-GB" dirty="0"/>
              <a:t>Skills that we aim to develop</a:t>
            </a:r>
          </a:p>
        </p:txBody>
      </p:sp>
      <p:sp>
        <p:nvSpPr>
          <p:cNvPr id="6" name="Content Placeholder 4">
            <a:extLst>
              <a:ext uri="{FF2B5EF4-FFF2-40B4-BE49-F238E27FC236}">
                <a16:creationId xmlns:a16="http://schemas.microsoft.com/office/drawing/2014/main" id="{1096C0DD-99EC-49E3-8721-406E23B2D565}"/>
              </a:ext>
            </a:extLst>
          </p:cNvPr>
          <p:cNvSpPr txBox="1">
            <a:spLocks/>
          </p:cNvSpPr>
          <p:nvPr/>
        </p:nvSpPr>
        <p:spPr>
          <a:xfrm>
            <a:off x="428597" y="1785926"/>
            <a:ext cx="4040188" cy="3951288"/>
          </a:xfrm>
          <a:prstGeom prst="rect">
            <a:avLst/>
          </a:prstGeom>
        </p:spPr>
        <p:txBody>
          <a:bodyPr/>
          <a:lst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b="1" dirty="0">
              <a:latin typeface="Calibri"/>
              <a:cs typeface="Arial"/>
            </a:endParaRPr>
          </a:p>
        </p:txBody>
      </p:sp>
      <p:sp>
        <p:nvSpPr>
          <p:cNvPr id="8" name="Content Placeholder 6">
            <a:extLst>
              <a:ext uri="{FF2B5EF4-FFF2-40B4-BE49-F238E27FC236}">
                <a16:creationId xmlns:a16="http://schemas.microsoft.com/office/drawing/2014/main" id="{6A39C544-09FA-4DD2-9877-50B34F43E163}"/>
              </a:ext>
            </a:extLst>
          </p:cNvPr>
          <p:cNvSpPr txBox="1">
            <a:spLocks/>
          </p:cNvSpPr>
          <p:nvPr/>
        </p:nvSpPr>
        <p:spPr>
          <a:xfrm>
            <a:off x="4980887" y="2329823"/>
            <a:ext cx="3927196" cy="3062132"/>
          </a:xfrm>
          <a:prstGeom prst="rect">
            <a:avLst/>
          </a:prstGeom>
          <a:solidFill>
            <a:schemeClr val="bg1">
              <a:lumMod val="95000"/>
            </a:schemeClr>
          </a:solidFill>
        </p:spPr>
        <p:txBody>
          <a:bodyPr/>
          <a:lst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dirty="0">
                <a:latin typeface="Calibri"/>
                <a:cs typeface="Arial"/>
              </a:rPr>
              <a:t>Critical thinking</a:t>
            </a:r>
          </a:p>
          <a:p>
            <a:pPr algn="just"/>
            <a:r>
              <a:rPr lang="en-GB" dirty="0">
                <a:latin typeface="Calibri"/>
                <a:cs typeface="Arial"/>
              </a:rPr>
              <a:t>Team working</a:t>
            </a:r>
          </a:p>
          <a:p>
            <a:pPr algn="just"/>
            <a:r>
              <a:rPr lang="en-GB" dirty="0">
                <a:latin typeface="Calibri"/>
                <a:cs typeface="Arial"/>
              </a:rPr>
              <a:t>Independent study</a:t>
            </a:r>
          </a:p>
          <a:p>
            <a:pPr algn="just"/>
            <a:r>
              <a:rPr lang="en-GB" dirty="0">
                <a:latin typeface="Calibri"/>
                <a:cs typeface="Arial"/>
              </a:rPr>
              <a:t>Research skills</a:t>
            </a:r>
          </a:p>
          <a:p>
            <a:pPr algn="just"/>
            <a:r>
              <a:rPr lang="en-GB" dirty="0">
                <a:latin typeface="Calibri"/>
                <a:cs typeface="Arial"/>
              </a:rPr>
              <a:t>Time management</a:t>
            </a:r>
          </a:p>
          <a:p>
            <a:pPr algn="just"/>
            <a:r>
              <a:rPr lang="en-GB" dirty="0">
                <a:latin typeface="Calibri"/>
                <a:cs typeface="Arial"/>
              </a:rPr>
              <a:t>Work ethic</a:t>
            </a:r>
          </a:p>
          <a:p>
            <a:pPr marL="342265" indent="-342265">
              <a:buFont typeface="Wingdings" panose="05000000000000000000" pitchFamily="2" charset="2"/>
              <a:buChar char="ü"/>
            </a:pPr>
            <a:endParaRPr lang="en-GB" sz="1400" dirty="0">
              <a:latin typeface="Calibri"/>
              <a:cs typeface="Arial"/>
            </a:endParaRPr>
          </a:p>
        </p:txBody>
      </p:sp>
      <p:sp>
        <p:nvSpPr>
          <p:cNvPr id="9" name="Content Placeholder 6">
            <a:extLst>
              <a:ext uri="{FF2B5EF4-FFF2-40B4-BE49-F238E27FC236}">
                <a16:creationId xmlns:a16="http://schemas.microsoft.com/office/drawing/2014/main" id="{BE308DA1-D25C-4B88-BC4C-26AE1700B098}"/>
              </a:ext>
            </a:extLst>
          </p:cNvPr>
          <p:cNvSpPr txBox="1">
            <a:spLocks/>
          </p:cNvSpPr>
          <p:nvPr/>
        </p:nvSpPr>
        <p:spPr>
          <a:xfrm>
            <a:off x="235917" y="2319431"/>
            <a:ext cx="4536502" cy="3072524"/>
          </a:xfrm>
          <a:prstGeom prst="rect">
            <a:avLst/>
          </a:prstGeom>
          <a:solidFill>
            <a:schemeClr val="bg1">
              <a:lumMod val="95000"/>
            </a:schemeClr>
          </a:solidFill>
        </p:spPr>
        <p:txBody>
          <a:bodyPr/>
          <a:lst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dirty="0">
                <a:latin typeface="Calibri"/>
                <a:cs typeface="Arial"/>
              </a:rPr>
              <a:t>Exam prep</a:t>
            </a:r>
          </a:p>
          <a:p>
            <a:pPr algn="just"/>
            <a:r>
              <a:rPr lang="en-GB" dirty="0">
                <a:latin typeface="Calibri"/>
                <a:cs typeface="Arial"/>
              </a:rPr>
              <a:t>Communication skills</a:t>
            </a:r>
          </a:p>
          <a:p>
            <a:pPr algn="just"/>
            <a:r>
              <a:rPr lang="en-GB" dirty="0">
                <a:latin typeface="Calibri"/>
                <a:cs typeface="Arial"/>
              </a:rPr>
              <a:t>Argumentation and debate</a:t>
            </a:r>
          </a:p>
          <a:p>
            <a:pPr algn="just"/>
            <a:r>
              <a:rPr lang="en-GB" dirty="0">
                <a:latin typeface="Calibri"/>
                <a:cs typeface="Arial"/>
              </a:rPr>
              <a:t>Writing skills</a:t>
            </a:r>
          </a:p>
          <a:p>
            <a:pPr algn="just"/>
            <a:r>
              <a:rPr lang="en-GB" dirty="0">
                <a:latin typeface="Calibri"/>
                <a:cs typeface="Arial"/>
              </a:rPr>
              <a:t>Analytical skills</a:t>
            </a:r>
          </a:p>
          <a:p>
            <a:pPr algn="just"/>
            <a:r>
              <a:rPr lang="en-GB" dirty="0">
                <a:latin typeface="Calibri"/>
                <a:cs typeface="Arial"/>
              </a:rPr>
              <a:t>Presentation skills</a:t>
            </a:r>
          </a:p>
          <a:p>
            <a:pPr marL="342265" indent="-342265">
              <a:buFont typeface="Wingdings" panose="05000000000000000000" pitchFamily="2" charset="2"/>
              <a:buChar char="ü"/>
            </a:pPr>
            <a:endParaRPr lang="en-GB" sz="1400" dirty="0">
              <a:latin typeface="Calibri"/>
              <a:cs typeface="Arial"/>
            </a:endParaRPr>
          </a:p>
        </p:txBody>
      </p:sp>
      <p:sp>
        <p:nvSpPr>
          <p:cNvPr id="13" name="Text Placeholder 9">
            <a:extLst>
              <a:ext uri="{FF2B5EF4-FFF2-40B4-BE49-F238E27FC236}">
                <a16:creationId xmlns:a16="http://schemas.microsoft.com/office/drawing/2014/main" id="{DCF284A3-D84A-4C14-88AE-026917622E88}"/>
              </a:ext>
            </a:extLst>
          </p:cNvPr>
          <p:cNvSpPr txBox="1">
            <a:spLocks/>
          </p:cNvSpPr>
          <p:nvPr/>
        </p:nvSpPr>
        <p:spPr bwMode="auto">
          <a:xfrm>
            <a:off x="235916" y="1466045"/>
            <a:ext cx="4536503" cy="639762"/>
          </a:xfrm>
          <a:prstGeom prst="rect">
            <a:avLst/>
          </a:prstGeom>
          <a:solidFill>
            <a:srgbClr val="EA1E88"/>
          </a:solidFill>
          <a:ln w="9525">
            <a:noFill/>
            <a:miter lim="800000"/>
            <a:headEnd/>
            <a:tailEnd/>
          </a:ln>
        </p:spPr>
        <p:txBody>
          <a:bodyPr vert="horz" wrap="square" lIns="91440" tIns="45720" rIns="91440" bIns="45720"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solidFill>
                  <a:schemeClr val="bg1"/>
                </a:solidFill>
              </a:rPr>
              <a:t>Academic skills</a:t>
            </a:r>
          </a:p>
        </p:txBody>
      </p:sp>
      <p:sp>
        <p:nvSpPr>
          <p:cNvPr id="14" name="Text Placeholder 9">
            <a:extLst>
              <a:ext uri="{FF2B5EF4-FFF2-40B4-BE49-F238E27FC236}">
                <a16:creationId xmlns:a16="http://schemas.microsoft.com/office/drawing/2014/main" id="{6C1C5235-07B3-453D-807B-5782B7E7B20D}"/>
              </a:ext>
            </a:extLst>
          </p:cNvPr>
          <p:cNvSpPr txBox="1">
            <a:spLocks/>
          </p:cNvSpPr>
          <p:nvPr/>
        </p:nvSpPr>
        <p:spPr bwMode="auto">
          <a:xfrm>
            <a:off x="4980886" y="1466045"/>
            <a:ext cx="3927197" cy="639762"/>
          </a:xfrm>
          <a:prstGeom prst="rect">
            <a:avLst/>
          </a:prstGeom>
          <a:solidFill>
            <a:srgbClr val="EA1E88"/>
          </a:solidFill>
          <a:ln w="9525">
            <a:noFill/>
            <a:miter lim="800000"/>
            <a:headEnd/>
            <a:tailEnd/>
          </a:ln>
        </p:spPr>
        <p:txBody>
          <a:bodyPr vert="horz" wrap="square" lIns="91440" tIns="45720" rIns="91440" bIns="45720" numCol="1" anchor="t" anchorCtr="0" compatLnSpc="1">
            <a:prstTxWarp prst="textNoShape">
              <a:avLst/>
            </a:prstTxWarp>
          </a:bodyPr>
          <a:lst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solidFill>
                  <a:schemeClr val="bg1"/>
                </a:solidFill>
              </a:rPr>
              <a:t>Transferable skills</a:t>
            </a:r>
          </a:p>
        </p:txBody>
      </p:sp>
      <p:pic>
        <p:nvPicPr>
          <p:cNvPr id="4" name="Audio 3">
            <a:hlinkClick r:id="" action="ppaction://media"/>
            <a:extLst>
              <a:ext uri="{FF2B5EF4-FFF2-40B4-BE49-F238E27FC236}">
                <a16:creationId xmlns:a16="http://schemas.microsoft.com/office/drawing/2014/main" id="{AD002956-2B27-4E16-B9EF-AA1B43FAAE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48720115"/>
      </p:ext>
    </p:extLst>
  </p:cSld>
  <p:clrMapOvr>
    <a:masterClrMapping/>
  </p:clrMapOvr>
  <p:transition advTm="670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we do in class</a:t>
            </a:r>
          </a:p>
        </p:txBody>
      </p:sp>
      <p:pic>
        <p:nvPicPr>
          <p:cNvPr id="5" name="Picture 4">
            <a:extLst>
              <a:ext uri="{FF2B5EF4-FFF2-40B4-BE49-F238E27FC236}">
                <a16:creationId xmlns:a16="http://schemas.microsoft.com/office/drawing/2014/main" id="{38AA23D5-00E4-4E4C-8D32-D0E95F5C3E7E}"/>
              </a:ext>
            </a:extLst>
          </p:cNvPr>
          <p:cNvPicPr>
            <a:picLocks noChangeAspect="1"/>
          </p:cNvPicPr>
          <p:nvPr/>
        </p:nvPicPr>
        <p:blipFill>
          <a:blip r:embed="rId5"/>
          <a:stretch>
            <a:fillRect/>
          </a:stretch>
        </p:blipFill>
        <p:spPr>
          <a:xfrm>
            <a:off x="467544" y="980728"/>
            <a:ext cx="8676456" cy="4896544"/>
          </a:xfrm>
          <a:prstGeom prst="rect">
            <a:avLst/>
          </a:prstGeom>
        </p:spPr>
      </p:pic>
      <p:pic>
        <p:nvPicPr>
          <p:cNvPr id="3" name="Audio 2">
            <a:hlinkClick r:id="" action="ppaction://media"/>
            <a:extLst>
              <a:ext uri="{FF2B5EF4-FFF2-40B4-BE49-F238E27FC236}">
                <a16:creationId xmlns:a16="http://schemas.microsoft.com/office/drawing/2014/main" id="{97EBAE70-2FFE-4D4D-AA83-D0420718161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0251" y="6234251"/>
            <a:ext cx="487362" cy="487362"/>
          </a:xfrm>
          <a:prstGeom prst="rect">
            <a:avLst/>
          </a:prstGeom>
        </p:spPr>
      </p:pic>
    </p:spTree>
    <p:custDataLst>
      <p:tags r:id="rId1"/>
    </p:custDataLst>
    <p:extLst>
      <p:ext uri="{BB962C8B-B14F-4D97-AF65-F5344CB8AC3E}">
        <p14:creationId xmlns:p14="http://schemas.microsoft.com/office/powerpoint/2010/main" val="4144539082"/>
      </p:ext>
    </p:extLst>
  </p:cSld>
  <p:clrMapOvr>
    <a:masterClrMapping/>
  </p:clrMapOvr>
  <p:transition advTm="76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5|1.6"/>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TIMING" val="|1.3|0.5|0.6"/>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TIMING" val="|1.3"/>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 name="TIMING" val="|0.6"/>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 Day Subject Presentation Template [Read-Only]" id="{D016C396-5C39-49F9-8B2B-41E8540B9D11}" vid="{6F33EB69-E5DC-486C-84F1-29475717D4DE}"/>
    </a:ext>
  </a:ext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pen Day Subject Presentation Template [Read-Only]" id="{D016C396-5C39-49F9-8B2B-41E8540B9D11}" vid="{0EE08AC8-7C1F-4AAE-837D-5C62C988E1D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D34B926D6EE478F24547FBD597C2D" ma:contentTypeVersion="8" ma:contentTypeDescription="Create a new document." ma:contentTypeScope="" ma:versionID="e351e420286dae2735614232cca0e639">
  <xsd:schema xmlns:xsd="http://www.w3.org/2001/XMLSchema" xmlns:xs="http://www.w3.org/2001/XMLSchema" xmlns:p="http://schemas.microsoft.com/office/2006/metadata/properties" xmlns:ns2="b0459244-f2f5-45e0-b999-edcfab156ebf" xmlns:ns3="c5648a7e-0887-4aee-92d2-2b406a472fe4" targetNamespace="http://schemas.microsoft.com/office/2006/metadata/properties" ma:root="true" ma:fieldsID="9549d5a7d88add7e6f50dc4410878dcf" ns2:_="" ns3:_="">
    <xsd:import namespace="b0459244-f2f5-45e0-b999-edcfab156ebf"/>
    <xsd:import namespace="c5648a7e-0887-4aee-92d2-2b406a472f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459244-f2f5-45e0-b999-edcfab156e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648a7e-0887-4aee-92d2-2b406a472f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A577D6-1CB8-47E9-8431-B08C89948B5D}">
  <ds:schemaRefs>
    <ds:schemaRef ds:uri="http://schemas.microsoft.com/sharepoint/v3/contenttype/forms"/>
  </ds:schemaRefs>
</ds:datastoreItem>
</file>

<file path=customXml/itemProps2.xml><?xml version="1.0" encoding="utf-8"?>
<ds:datastoreItem xmlns:ds="http://schemas.openxmlformats.org/officeDocument/2006/customXml" ds:itemID="{FA697810-2150-4A78-A7BF-FC279294F11B}">
  <ds:schemaRefs>
    <ds:schemaRef ds:uri="http://purl.org/dc/terms/"/>
    <ds:schemaRef ds:uri="http://schemas.openxmlformats.org/package/2006/metadata/core-properties"/>
    <ds:schemaRef ds:uri="c5648a7e-0887-4aee-92d2-2b406a472fe4"/>
    <ds:schemaRef ds:uri="http://schemas.microsoft.com/office/2006/documentManagement/types"/>
    <ds:schemaRef ds:uri="b0459244-f2f5-45e0-b999-edcfab156ebf"/>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F64D797-04A2-440B-A3B7-1D97727F6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459244-f2f5-45e0-b999-edcfab156ebf"/>
    <ds:schemaRef ds:uri="c5648a7e-0887-4aee-92d2-2b406a472f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Open Day Subject Presentation Template</Template>
  <TotalTime>394</TotalTime>
  <Words>1245</Words>
  <Application>Microsoft Office PowerPoint</Application>
  <PresentationFormat>On-screen Show (4:3)</PresentationFormat>
  <Paragraphs>153</Paragraphs>
  <Slides>15</Slides>
  <Notes>0</Notes>
  <HiddenSlides>0</HiddenSlides>
  <MMClips>15</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1_Custom Design</vt:lpstr>
      <vt:lpstr>Office Theme</vt:lpstr>
      <vt:lpstr>Welcome to A Level Politics</vt:lpstr>
      <vt:lpstr>Subject information</vt:lpstr>
      <vt:lpstr>Specification at a glance</vt:lpstr>
      <vt:lpstr>Assessments</vt:lpstr>
      <vt:lpstr>Entry requirements</vt:lpstr>
      <vt:lpstr>Career opportunities</vt:lpstr>
      <vt:lpstr>More information</vt:lpstr>
      <vt:lpstr>Skills that we aim to develop</vt:lpstr>
      <vt:lpstr>What we do in class</vt:lpstr>
      <vt:lpstr>What we do in class</vt:lpstr>
      <vt:lpstr>Let’s have a go now!</vt:lpstr>
      <vt:lpstr>Let’s have a go now! – Choose a party.</vt:lpstr>
      <vt:lpstr>Look at the different departments and their budget</vt:lpstr>
      <vt:lpstr>Justify your budget allocation according to your party’s ideology in the table below:</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A’level Politics</dc:title>
  <dc:creator>richard jones</dc:creator>
  <cp:lastModifiedBy>Pedro Nunes</cp:lastModifiedBy>
  <cp:revision>46</cp:revision>
  <cp:lastPrinted>2019-08-19T11:56:52Z</cp:lastPrinted>
  <dcterms:created xsi:type="dcterms:W3CDTF">2020-06-04T08:42:42Z</dcterms:created>
  <dcterms:modified xsi:type="dcterms:W3CDTF">2022-01-07T11:03:00Z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0x0101002F6D34B926D6EE478F24547FBD597C2D</vt:lpwstr>
  </property>
</Properties>
</file>