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3" r:id="rId5"/>
  </p:sldMasterIdLst>
  <p:notesMasterIdLst>
    <p:notesMasterId r:id="rId25"/>
  </p:notesMasterIdLst>
  <p:handoutMasterIdLst>
    <p:handoutMasterId r:id="rId26"/>
  </p:handoutMasterIdLst>
  <p:sldIdLst>
    <p:sldId id="314" r:id="rId6"/>
    <p:sldId id="293" r:id="rId7"/>
    <p:sldId id="391" r:id="rId8"/>
    <p:sldId id="330" r:id="rId9"/>
    <p:sldId id="393" r:id="rId10"/>
    <p:sldId id="256" r:id="rId11"/>
    <p:sldId id="384" r:id="rId12"/>
    <p:sldId id="350" r:id="rId13"/>
    <p:sldId id="303" r:id="rId14"/>
    <p:sldId id="352" r:id="rId15"/>
    <p:sldId id="371" r:id="rId16"/>
    <p:sldId id="390" r:id="rId17"/>
    <p:sldId id="383" r:id="rId18"/>
    <p:sldId id="308" r:id="rId19"/>
    <p:sldId id="372" r:id="rId20"/>
    <p:sldId id="380" r:id="rId21"/>
    <p:sldId id="373" r:id="rId22"/>
    <p:sldId id="392" r:id="rId23"/>
    <p:sldId id="268" r:id="rId24"/>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141"/>
    <a:srgbClr val="E51D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16B813-6A17-4605-94A6-EA740453B1A4}" v="266" dt="2026-03-16T12:18:41.0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98"/>
    <p:restoredTop sz="88083"/>
  </p:normalViewPr>
  <p:slideViewPr>
    <p:cSldViewPr snapToGrid="0">
      <p:cViewPr varScale="1">
        <p:scale>
          <a:sx n="72" d="100"/>
          <a:sy n="72" d="100"/>
        </p:scale>
        <p:origin x="864" y="72"/>
      </p:cViewPr>
      <p:guideLst/>
    </p:cSldViewPr>
  </p:slideViewPr>
  <p:notesTextViewPr>
    <p:cViewPr>
      <p:scale>
        <a:sx n="1" d="1"/>
        <a:sy n="1" d="1"/>
      </p:scale>
      <p:origin x="0" y="0"/>
    </p:cViewPr>
  </p:notesTextViewPr>
  <p:notesViewPr>
    <p:cSldViewPr snapToGrid="0">
      <p:cViewPr varScale="1">
        <p:scale>
          <a:sx n="109" d="100"/>
          <a:sy n="109" d="100"/>
        </p:scale>
        <p:origin x="5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3EE93F-8D87-CBA1-2847-3E9487A36474}"/>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dirty="0"/>
          </a:p>
        </p:txBody>
      </p:sp>
      <p:sp>
        <p:nvSpPr>
          <p:cNvPr id="3" name="Date Placeholder 2">
            <a:extLst>
              <a:ext uri="{FF2B5EF4-FFF2-40B4-BE49-F238E27FC236}">
                <a16:creationId xmlns:a16="http://schemas.microsoft.com/office/drawing/2014/main" id="{5BFFB1E9-9584-62DC-0E36-79BA3646690A}"/>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1F84A82B-A075-EF4D-9066-CA116EA888B5}" type="datetimeFigureOut">
              <a:rPr lang="en-GB" smtClean="0"/>
              <a:t>17/03/2026</a:t>
            </a:fld>
            <a:endParaRPr lang="en-GB" dirty="0"/>
          </a:p>
        </p:txBody>
      </p:sp>
      <p:sp>
        <p:nvSpPr>
          <p:cNvPr id="4" name="Footer Placeholder 3">
            <a:extLst>
              <a:ext uri="{FF2B5EF4-FFF2-40B4-BE49-F238E27FC236}">
                <a16:creationId xmlns:a16="http://schemas.microsoft.com/office/drawing/2014/main" id="{8038260C-AC6F-9F17-01E5-9DCD9E5EC48D}"/>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dirty="0"/>
          </a:p>
        </p:txBody>
      </p:sp>
      <p:sp>
        <p:nvSpPr>
          <p:cNvPr id="5" name="Slide Number Placeholder 4">
            <a:extLst>
              <a:ext uri="{FF2B5EF4-FFF2-40B4-BE49-F238E27FC236}">
                <a16:creationId xmlns:a16="http://schemas.microsoft.com/office/drawing/2014/main" id="{1DB04662-0369-73AE-80F3-87A8701BAA6C}"/>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3A7155E7-B2FA-0B46-8E62-7DFBC41A2686}" type="slidenum">
              <a:rPr lang="en-GB" smtClean="0"/>
              <a:t>‹#›</a:t>
            </a:fld>
            <a:endParaRPr lang="en-GB" dirty="0"/>
          </a:p>
        </p:txBody>
      </p:sp>
    </p:spTree>
    <p:extLst>
      <p:ext uri="{BB962C8B-B14F-4D97-AF65-F5344CB8AC3E}">
        <p14:creationId xmlns:p14="http://schemas.microsoft.com/office/powerpoint/2010/main" val="124161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dirty="0"/>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67E7D20C-0AA1-F54A-B74C-BE42B68551B8}" type="datetimeFigureOut">
              <a:rPr lang="en-GB" smtClean="0"/>
              <a:t>17/03/2026</a:t>
            </a:fld>
            <a:endParaRPr lang="en-GB" dirty="0"/>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dirty="0"/>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3B1EF574-8A01-6B43-B99F-BC2E47929844}" type="slidenum">
              <a:rPr lang="en-GB" smtClean="0"/>
              <a:t>‹#›</a:t>
            </a:fld>
            <a:endParaRPr lang="en-GB" dirty="0"/>
          </a:p>
        </p:txBody>
      </p:sp>
    </p:spTree>
    <p:extLst>
      <p:ext uri="{BB962C8B-B14F-4D97-AF65-F5344CB8AC3E}">
        <p14:creationId xmlns:p14="http://schemas.microsoft.com/office/powerpoint/2010/main" val="3218686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FC7D2-D172-E92A-8FC9-149EF5E75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D253A3-C0A1-7327-4461-030CAA6021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10572-347E-0334-7764-D7F83BF96219}"/>
              </a:ext>
            </a:extLst>
          </p:cNvPr>
          <p:cNvSpPr>
            <a:spLocks noGrp="1"/>
          </p:cNvSpPr>
          <p:nvPr>
            <p:ph type="body" idx="1"/>
          </p:nvPr>
        </p:nvSpPr>
        <p:spPr/>
        <p:txBody>
          <a:bodyPr/>
          <a:lstStyle/>
          <a:p>
            <a:pPr defTabSz="990752">
              <a:defRPr/>
            </a:pPr>
            <a:r>
              <a:rPr lang="en-GB" sz="1300" kern="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DR</a:t>
            </a:r>
          </a:p>
          <a:p>
            <a:pPr defTabSz="990752">
              <a:defRPr/>
            </a:pPr>
            <a:r>
              <a:rPr lang="en-GB" sz="1300" kern="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Planning the Season (identifying </a:t>
            </a:r>
            <a:r>
              <a:rPr lang="en-GB" sz="1300" kern="0" dirty="0" err="1">
                <a:solidFill>
                  <a:srgbClr val="000000"/>
                </a:solidFill>
                <a:latin typeface="Aptos" panose="020B0004020202020204" pitchFamily="34" charset="0"/>
                <a:ea typeface="Times New Roman" panose="02020603050405020304" pitchFamily="18" charset="0"/>
                <a:cs typeface="Times New Roman" panose="02020603050405020304" pitchFamily="18" charset="0"/>
              </a:rPr>
              <a:t>opps</a:t>
            </a:r>
            <a:r>
              <a:rPr lang="en-GB" sz="1300" kern="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 to qualify)</a:t>
            </a:r>
            <a:endParaRPr lang="en-GB" sz="1300" kern="100" dirty="0">
              <a:solidFill>
                <a:srgbClr val="000000"/>
              </a:solidFill>
              <a:latin typeface="Lato" panose="020F0502020204030203" pitchFamily="34" charset="77"/>
              <a:ea typeface="Aptos" panose="020B0004020202020204" pitchFamily="34" charset="0"/>
              <a:cs typeface="Calibri (Body)"/>
            </a:endParaRPr>
          </a:p>
          <a:p>
            <a:endParaRPr lang="en-GB" dirty="0"/>
          </a:p>
          <a:p>
            <a:r>
              <a:rPr lang="en-GB" dirty="0"/>
              <a:t>Mental Preparation</a:t>
            </a:r>
          </a:p>
          <a:p>
            <a:pPr algn="l"/>
            <a:r>
              <a:rPr lang="en-GB" b="1" i="0" u="none" strike="noStrike" dirty="0">
                <a:solidFill>
                  <a:srgbClr val="000000"/>
                </a:solidFill>
                <a:effectLst/>
              </a:rPr>
              <a:t>1. Building Mental Resilience</a:t>
            </a:r>
            <a:endParaRPr lang="en-GB" b="0" i="0" u="none" strike="noStrike" dirty="0">
              <a:solidFill>
                <a:srgbClr val="000000"/>
              </a:solidFill>
              <a:effectLst/>
            </a:endParaRPr>
          </a:p>
          <a:p>
            <a:pPr algn="l">
              <a:buFont typeface="Arial" panose="020B0604020202020204" pitchFamily="34" charset="0"/>
              <a:buChar char="•"/>
            </a:pPr>
            <a:r>
              <a:rPr lang="en-GB" b="0" i="0" u="none" strike="noStrike" dirty="0">
                <a:solidFill>
                  <a:srgbClr val="000000"/>
                </a:solidFill>
                <a:effectLst/>
              </a:rPr>
              <a:t>Incorporating visualisation techniques to help athletes mentally rehearse success.</a:t>
            </a:r>
          </a:p>
          <a:p>
            <a:pPr algn="l">
              <a:buFont typeface="Arial" panose="020B0604020202020204" pitchFamily="34" charset="0"/>
              <a:buChar char="•"/>
            </a:pPr>
            <a:r>
              <a:rPr lang="en-GB" b="0" i="0" u="none" strike="noStrike" dirty="0">
                <a:solidFill>
                  <a:srgbClr val="000000"/>
                </a:solidFill>
                <a:effectLst/>
              </a:rPr>
              <a:t>Teaching coping mechanisms for handling stress and pressure.</a:t>
            </a:r>
          </a:p>
          <a:p>
            <a:pPr algn="l"/>
            <a:r>
              <a:rPr lang="en-GB" b="1" i="0" u="none" strike="noStrike" dirty="0">
                <a:solidFill>
                  <a:srgbClr val="000000"/>
                </a:solidFill>
                <a:effectLst/>
              </a:rPr>
              <a:t>2. Focus and Concentration</a:t>
            </a:r>
            <a:endParaRPr lang="en-GB" b="0" i="0" u="none" strike="noStrike" dirty="0">
              <a:solidFill>
                <a:srgbClr val="000000"/>
              </a:solidFill>
              <a:effectLst/>
            </a:endParaRPr>
          </a:p>
          <a:p>
            <a:pPr algn="l">
              <a:buFont typeface="Arial" panose="020B0604020202020204" pitchFamily="34" charset="0"/>
              <a:buChar char="•"/>
            </a:pPr>
            <a:r>
              <a:rPr lang="en-GB" b="0" i="0" u="none" strike="noStrike" dirty="0">
                <a:solidFill>
                  <a:srgbClr val="000000"/>
                </a:solidFill>
                <a:effectLst/>
              </a:rPr>
              <a:t>Developing routines that promote focus before and during the competition.</a:t>
            </a:r>
          </a:p>
          <a:p>
            <a:pPr algn="l">
              <a:buFont typeface="Arial" panose="020B0604020202020204" pitchFamily="34" charset="0"/>
              <a:buChar char="•"/>
            </a:pPr>
            <a:r>
              <a:rPr lang="en-GB" b="0" i="0" u="none" strike="noStrike" dirty="0">
                <a:solidFill>
                  <a:srgbClr val="000000"/>
                </a:solidFill>
                <a:effectLst/>
              </a:rPr>
              <a:t>Addressing distractions and maintaining a competitive mindset.</a:t>
            </a:r>
          </a:p>
          <a:p>
            <a:pPr algn="l"/>
            <a:r>
              <a:rPr lang="en-GB" b="1" i="0" u="none" strike="noStrike" dirty="0">
                <a:solidFill>
                  <a:srgbClr val="000000"/>
                </a:solidFill>
                <a:effectLst/>
              </a:rPr>
              <a:t>3. Confidence and Motivation</a:t>
            </a:r>
            <a:endParaRPr lang="en-GB" b="0" i="0" u="none" strike="noStrike" dirty="0">
              <a:solidFill>
                <a:srgbClr val="000000"/>
              </a:solidFill>
              <a:effectLst/>
            </a:endParaRPr>
          </a:p>
          <a:p>
            <a:pPr algn="l">
              <a:buFont typeface="Arial" panose="020B0604020202020204" pitchFamily="34" charset="0"/>
              <a:buChar char="•"/>
            </a:pPr>
            <a:r>
              <a:rPr lang="en-GB" b="0" i="0" u="none" strike="noStrike" dirty="0">
                <a:solidFill>
                  <a:srgbClr val="000000"/>
                </a:solidFill>
                <a:effectLst/>
              </a:rPr>
              <a:t>Setting achievable, progressive goals to build confidence.</a:t>
            </a:r>
          </a:p>
          <a:p>
            <a:pPr algn="l">
              <a:buFont typeface="Arial" panose="020B0604020202020204" pitchFamily="34" charset="0"/>
              <a:buChar char="•"/>
            </a:pPr>
            <a:r>
              <a:rPr lang="en-GB" b="0" i="0" u="none" strike="noStrike" dirty="0">
                <a:solidFill>
                  <a:srgbClr val="000000"/>
                </a:solidFill>
                <a:effectLst/>
              </a:rPr>
              <a:t>Providing consistent encouragement and celebrating milestones.</a:t>
            </a:r>
          </a:p>
          <a:p>
            <a:pPr algn="l"/>
            <a:r>
              <a:rPr lang="en-GB" b="1" i="0" u="none" strike="noStrike" dirty="0">
                <a:solidFill>
                  <a:srgbClr val="000000"/>
                </a:solidFill>
                <a:effectLst/>
              </a:rPr>
              <a:t>4. Psychological Support</a:t>
            </a:r>
            <a:endParaRPr lang="en-GB" b="0" i="0" u="none" strike="noStrike" dirty="0">
              <a:solidFill>
                <a:srgbClr val="000000"/>
              </a:solidFill>
              <a:effectLst/>
            </a:endParaRPr>
          </a:p>
          <a:p>
            <a:pPr algn="l">
              <a:buFont typeface="Arial" panose="020B0604020202020204" pitchFamily="34" charset="0"/>
              <a:buChar char="•"/>
            </a:pPr>
            <a:r>
              <a:rPr lang="en-GB" b="0" i="0" u="none" strike="noStrike" dirty="0">
                <a:solidFill>
                  <a:srgbClr val="000000"/>
                </a:solidFill>
                <a:effectLst/>
              </a:rPr>
              <a:t>Working with sports psychologists to provide tailored mental strategies.</a:t>
            </a:r>
          </a:p>
          <a:p>
            <a:pPr algn="l">
              <a:buFont typeface="Arial" panose="020B0604020202020204" pitchFamily="34" charset="0"/>
              <a:buChar char="•"/>
            </a:pPr>
            <a:r>
              <a:rPr lang="en-GB" b="0" i="0" u="none" strike="noStrike" dirty="0">
                <a:solidFill>
                  <a:srgbClr val="000000"/>
                </a:solidFill>
                <a:effectLst/>
              </a:rPr>
              <a:t>Offering emotional support to navigate setbacks or doubts.</a:t>
            </a:r>
          </a:p>
          <a:p>
            <a:endParaRPr lang="en-GB" dirty="0"/>
          </a:p>
          <a:p>
            <a:endParaRPr lang="en-GB" dirty="0"/>
          </a:p>
        </p:txBody>
      </p:sp>
      <p:sp>
        <p:nvSpPr>
          <p:cNvPr id="4" name="Slide Number Placeholder 3">
            <a:extLst>
              <a:ext uri="{FF2B5EF4-FFF2-40B4-BE49-F238E27FC236}">
                <a16:creationId xmlns:a16="http://schemas.microsoft.com/office/drawing/2014/main" id="{0DB1565C-DA9E-D4EE-23D5-17DB5B68537B}"/>
              </a:ext>
            </a:extLst>
          </p:cNvPr>
          <p:cNvSpPr>
            <a:spLocks noGrp="1"/>
          </p:cNvSpPr>
          <p:nvPr>
            <p:ph type="sldNum" sz="quarter" idx="5"/>
          </p:nvPr>
        </p:nvSpPr>
        <p:spPr/>
        <p:txBody>
          <a:bodyPr/>
          <a:lstStyle/>
          <a:p>
            <a:fld id="{3B1EF574-8A01-6B43-B99F-BC2E47929844}" type="slidenum">
              <a:rPr lang="en-GB" smtClean="0"/>
              <a:t>3</a:t>
            </a:fld>
            <a:endParaRPr lang="en-GB" dirty="0"/>
          </a:p>
        </p:txBody>
      </p:sp>
    </p:spTree>
    <p:extLst>
      <p:ext uri="{BB962C8B-B14F-4D97-AF65-F5344CB8AC3E}">
        <p14:creationId xmlns:p14="http://schemas.microsoft.com/office/powerpoint/2010/main" val="3925901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DW</a:t>
            </a:r>
          </a:p>
        </p:txBody>
      </p:sp>
      <p:sp>
        <p:nvSpPr>
          <p:cNvPr id="4" name="Slide Number Placeholder 3"/>
          <p:cNvSpPr>
            <a:spLocks noGrp="1"/>
          </p:cNvSpPr>
          <p:nvPr>
            <p:ph type="sldNum" sz="quarter" idx="5"/>
          </p:nvPr>
        </p:nvSpPr>
        <p:spPr/>
        <p:txBody>
          <a:bodyPr/>
          <a:lstStyle/>
          <a:p>
            <a:fld id="{3B1EF574-8A01-6B43-B99F-BC2E47929844}" type="slidenum">
              <a:rPr lang="en-GB" smtClean="0"/>
              <a:t>15</a:t>
            </a:fld>
            <a:endParaRPr lang="en-GB" dirty="0"/>
          </a:p>
        </p:txBody>
      </p:sp>
    </p:spTree>
    <p:extLst>
      <p:ext uri="{BB962C8B-B14F-4D97-AF65-F5344CB8AC3E}">
        <p14:creationId xmlns:p14="http://schemas.microsoft.com/office/powerpoint/2010/main" val="3063175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t>
            </a:r>
          </a:p>
        </p:txBody>
      </p:sp>
      <p:sp>
        <p:nvSpPr>
          <p:cNvPr id="4" name="Slide Number Placeholder 3"/>
          <p:cNvSpPr>
            <a:spLocks noGrp="1"/>
          </p:cNvSpPr>
          <p:nvPr>
            <p:ph type="sldNum" sz="quarter" idx="5"/>
          </p:nvPr>
        </p:nvSpPr>
        <p:spPr/>
        <p:txBody>
          <a:bodyPr/>
          <a:lstStyle/>
          <a:p>
            <a:fld id="{3B1EF574-8A01-6B43-B99F-BC2E47929844}" type="slidenum">
              <a:rPr lang="en-GB" smtClean="0"/>
              <a:t>17</a:t>
            </a:fld>
            <a:endParaRPr lang="en-GB" dirty="0"/>
          </a:p>
        </p:txBody>
      </p:sp>
    </p:spTree>
    <p:extLst>
      <p:ext uri="{BB962C8B-B14F-4D97-AF65-F5344CB8AC3E}">
        <p14:creationId xmlns:p14="http://schemas.microsoft.com/office/powerpoint/2010/main" val="1629724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EF688-8BE2-ED6A-6C13-959AE8A20A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53780-36C5-1945-F28B-9693DEB646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9B705C-2AD9-8D6C-F5D1-534C971D4DE4}"/>
              </a:ext>
            </a:extLst>
          </p:cNvPr>
          <p:cNvSpPr>
            <a:spLocks noGrp="1"/>
          </p:cNvSpPr>
          <p:nvPr>
            <p:ph type="body" idx="1"/>
          </p:nvPr>
        </p:nvSpPr>
        <p:spPr/>
        <p:txBody>
          <a:bodyPr/>
          <a:lstStyle/>
          <a:p>
            <a:r>
              <a:rPr lang="en-GB" dirty="0"/>
              <a:t>SM</a:t>
            </a:r>
          </a:p>
        </p:txBody>
      </p:sp>
      <p:sp>
        <p:nvSpPr>
          <p:cNvPr id="4" name="Slide Number Placeholder 3">
            <a:extLst>
              <a:ext uri="{FF2B5EF4-FFF2-40B4-BE49-F238E27FC236}">
                <a16:creationId xmlns:a16="http://schemas.microsoft.com/office/drawing/2014/main" id="{EA74FA32-01C0-A787-9CA1-53AA835ED124}"/>
              </a:ext>
            </a:extLst>
          </p:cNvPr>
          <p:cNvSpPr>
            <a:spLocks noGrp="1"/>
          </p:cNvSpPr>
          <p:nvPr>
            <p:ph type="sldNum" sz="quarter" idx="5"/>
          </p:nvPr>
        </p:nvSpPr>
        <p:spPr/>
        <p:txBody>
          <a:bodyPr/>
          <a:lstStyle/>
          <a:p>
            <a:fld id="{3B1EF574-8A01-6B43-B99F-BC2E47929844}" type="slidenum">
              <a:rPr lang="en-GB" smtClean="0"/>
              <a:t>18</a:t>
            </a:fld>
            <a:endParaRPr lang="en-GB" dirty="0"/>
          </a:p>
        </p:txBody>
      </p:sp>
    </p:spTree>
    <p:extLst>
      <p:ext uri="{BB962C8B-B14F-4D97-AF65-F5344CB8AC3E}">
        <p14:creationId xmlns:p14="http://schemas.microsoft.com/office/powerpoint/2010/main" val="3440302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DR/DW/SM</a:t>
            </a:r>
          </a:p>
        </p:txBody>
      </p:sp>
      <p:sp>
        <p:nvSpPr>
          <p:cNvPr id="4" name="Slide Number Placeholder 3"/>
          <p:cNvSpPr>
            <a:spLocks noGrp="1"/>
          </p:cNvSpPr>
          <p:nvPr>
            <p:ph type="sldNum" sz="quarter" idx="5"/>
          </p:nvPr>
        </p:nvSpPr>
        <p:spPr/>
        <p:txBody>
          <a:bodyPr/>
          <a:lstStyle/>
          <a:p>
            <a:fld id="{3B1EF574-8A01-6B43-B99F-BC2E47929844}" type="slidenum">
              <a:rPr lang="en-GB" smtClean="0"/>
              <a:t>19</a:t>
            </a:fld>
            <a:endParaRPr lang="en-GB" dirty="0"/>
          </a:p>
        </p:txBody>
      </p:sp>
    </p:spTree>
    <p:extLst>
      <p:ext uri="{BB962C8B-B14F-4D97-AF65-F5344CB8AC3E}">
        <p14:creationId xmlns:p14="http://schemas.microsoft.com/office/powerpoint/2010/main" val="1745221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806C8D-9ACC-E841-8BF8-A16380D3B565}" type="slidenum">
              <a:rPr lang="en-US" smtClean="0"/>
              <a:pPr/>
              <a:t>4</a:t>
            </a:fld>
            <a:endParaRPr lang="en-US"/>
          </a:p>
        </p:txBody>
      </p:sp>
    </p:spTree>
    <p:extLst>
      <p:ext uri="{BB962C8B-B14F-4D97-AF65-F5344CB8AC3E}">
        <p14:creationId xmlns:p14="http://schemas.microsoft.com/office/powerpoint/2010/main" val="3717868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0421B-602D-46FE-C97C-C9F5EA533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FE7161-6A6E-40EF-5DAD-F96854434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E2F8EB-8D77-A610-7A55-174FEDF860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E10E4FA-E19F-C0DF-BC2A-C38D15057B16}"/>
              </a:ext>
            </a:extLst>
          </p:cNvPr>
          <p:cNvSpPr>
            <a:spLocks noGrp="1"/>
          </p:cNvSpPr>
          <p:nvPr>
            <p:ph type="sldNum" sz="quarter" idx="5"/>
          </p:nvPr>
        </p:nvSpPr>
        <p:spPr/>
        <p:txBody>
          <a:bodyPr/>
          <a:lstStyle/>
          <a:p>
            <a:fld id="{80806C8D-9ACC-E841-8BF8-A16380D3B565}" type="slidenum">
              <a:rPr lang="en-US" smtClean="0"/>
              <a:pPr/>
              <a:t>5</a:t>
            </a:fld>
            <a:endParaRPr lang="en-US"/>
          </a:p>
        </p:txBody>
      </p:sp>
    </p:spTree>
    <p:extLst>
      <p:ext uri="{BB962C8B-B14F-4D97-AF65-F5344CB8AC3E}">
        <p14:creationId xmlns:p14="http://schemas.microsoft.com/office/powerpoint/2010/main" val="381354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1EF574-8A01-6B43-B99F-BC2E47929844}" type="slidenum">
              <a:rPr lang="en-GB" smtClean="0"/>
              <a:t>6</a:t>
            </a:fld>
            <a:endParaRPr lang="en-GB" dirty="0"/>
          </a:p>
        </p:txBody>
      </p:sp>
    </p:spTree>
    <p:extLst>
      <p:ext uri="{BB962C8B-B14F-4D97-AF65-F5344CB8AC3E}">
        <p14:creationId xmlns:p14="http://schemas.microsoft.com/office/powerpoint/2010/main" val="3104667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Will consider athletes who have demonstrated the ability to move through the rounds and reach finals and there is evidence of the current form to win medals</a:t>
            </a:r>
          </a:p>
          <a:p>
            <a:endParaRPr lang="en-GB" dirty="0"/>
          </a:p>
        </p:txBody>
      </p:sp>
      <p:sp>
        <p:nvSpPr>
          <p:cNvPr id="4" name="Slide Number Placeholder 3"/>
          <p:cNvSpPr>
            <a:spLocks noGrp="1"/>
          </p:cNvSpPr>
          <p:nvPr>
            <p:ph type="sldNum" sz="quarter" idx="5"/>
          </p:nvPr>
        </p:nvSpPr>
        <p:spPr/>
        <p:txBody>
          <a:bodyPr/>
          <a:lstStyle/>
          <a:p>
            <a:fld id="{3B1EF574-8A01-6B43-B99F-BC2E47929844}" type="slidenum">
              <a:rPr lang="en-GB" smtClean="0"/>
              <a:t>8</a:t>
            </a:fld>
            <a:endParaRPr lang="en-GB" dirty="0"/>
          </a:p>
        </p:txBody>
      </p:sp>
    </p:spTree>
    <p:extLst>
      <p:ext uri="{BB962C8B-B14F-4D97-AF65-F5344CB8AC3E}">
        <p14:creationId xmlns:p14="http://schemas.microsoft.com/office/powerpoint/2010/main" val="2042239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a:t>
            </a:r>
          </a:p>
        </p:txBody>
      </p:sp>
      <p:sp>
        <p:nvSpPr>
          <p:cNvPr id="4" name="Slide Number Placeholder 3"/>
          <p:cNvSpPr>
            <a:spLocks noGrp="1"/>
          </p:cNvSpPr>
          <p:nvPr>
            <p:ph type="sldNum" sz="quarter" idx="5"/>
          </p:nvPr>
        </p:nvSpPr>
        <p:spPr/>
        <p:txBody>
          <a:bodyPr/>
          <a:lstStyle/>
          <a:p>
            <a:fld id="{3B1EF574-8A01-6B43-B99F-BC2E47929844}" type="slidenum">
              <a:rPr lang="en-GB" smtClean="0"/>
              <a:t>10</a:t>
            </a:fld>
            <a:endParaRPr lang="en-GB" dirty="0"/>
          </a:p>
        </p:txBody>
      </p:sp>
    </p:spTree>
    <p:extLst>
      <p:ext uri="{BB962C8B-B14F-4D97-AF65-F5344CB8AC3E}">
        <p14:creationId xmlns:p14="http://schemas.microsoft.com/office/powerpoint/2010/main" val="1320048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DW</a:t>
            </a:r>
          </a:p>
        </p:txBody>
      </p:sp>
      <p:sp>
        <p:nvSpPr>
          <p:cNvPr id="4" name="Slide Number Placeholder 3"/>
          <p:cNvSpPr>
            <a:spLocks noGrp="1"/>
          </p:cNvSpPr>
          <p:nvPr>
            <p:ph type="sldNum" sz="quarter" idx="5"/>
          </p:nvPr>
        </p:nvSpPr>
        <p:spPr/>
        <p:txBody>
          <a:bodyPr/>
          <a:lstStyle/>
          <a:p>
            <a:fld id="{3B1EF574-8A01-6B43-B99F-BC2E47929844}" type="slidenum">
              <a:rPr lang="en-GB" smtClean="0"/>
              <a:t>11</a:t>
            </a:fld>
            <a:endParaRPr lang="en-GB" dirty="0"/>
          </a:p>
        </p:txBody>
      </p:sp>
    </p:spTree>
    <p:extLst>
      <p:ext uri="{BB962C8B-B14F-4D97-AF65-F5344CB8AC3E}">
        <p14:creationId xmlns:p14="http://schemas.microsoft.com/office/powerpoint/2010/main" val="1967309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A021C-22AC-4B4C-A730-6D1C4AA4F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BD32B-AD5E-D740-0A8D-B37A0B1EF2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81B94A-C9C6-F82F-49DF-4A8859ADB18B}"/>
              </a:ext>
            </a:extLst>
          </p:cNvPr>
          <p:cNvSpPr>
            <a:spLocks noGrp="1"/>
          </p:cNvSpPr>
          <p:nvPr>
            <p:ph type="body" idx="1"/>
          </p:nvPr>
        </p:nvSpPr>
        <p:spPr/>
        <p:txBody>
          <a:bodyPr/>
          <a:lstStyle/>
          <a:p>
            <a:r>
              <a:rPr lang="en-GB" dirty="0"/>
              <a:t>DW</a:t>
            </a:r>
          </a:p>
        </p:txBody>
      </p:sp>
      <p:sp>
        <p:nvSpPr>
          <p:cNvPr id="4" name="Slide Number Placeholder 3">
            <a:extLst>
              <a:ext uri="{FF2B5EF4-FFF2-40B4-BE49-F238E27FC236}">
                <a16:creationId xmlns:a16="http://schemas.microsoft.com/office/drawing/2014/main" id="{79EA54CD-44CA-65D5-C637-CA92151FDB52}"/>
              </a:ext>
            </a:extLst>
          </p:cNvPr>
          <p:cNvSpPr>
            <a:spLocks noGrp="1"/>
          </p:cNvSpPr>
          <p:nvPr>
            <p:ph type="sldNum" sz="quarter" idx="5"/>
          </p:nvPr>
        </p:nvSpPr>
        <p:spPr/>
        <p:txBody>
          <a:bodyPr/>
          <a:lstStyle/>
          <a:p>
            <a:fld id="{3B1EF574-8A01-6B43-B99F-BC2E47929844}" type="slidenum">
              <a:rPr lang="en-GB" smtClean="0"/>
              <a:t>12</a:t>
            </a:fld>
            <a:endParaRPr lang="en-GB" dirty="0"/>
          </a:p>
        </p:txBody>
      </p:sp>
    </p:spTree>
    <p:extLst>
      <p:ext uri="{BB962C8B-B14F-4D97-AF65-F5344CB8AC3E}">
        <p14:creationId xmlns:p14="http://schemas.microsoft.com/office/powerpoint/2010/main" val="1758815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a:t>
            </a:r>
          </a:p>
        </p:txBody>
      </p:sp>
      <p:sp>
        <p:nvSpPr>
          <p:cNvPr id="4" name="Slide Number Placeholder 3"/>
          <p:cNvSpPr>
            <a:spLocks noGrp="1"/>
          </p:cNvSpPr>
          <p:nvPr>
            <p:ph type="sldNum" sz="quarter" idx="5"/>
          </p:nvPr>
        </p:nvSpPr>
        <p:spPr/>
        <p:txBody>
          <a:bodyPr/>
          <a:lstStyle/>
          <a:p>
            <a:fld id="{3B1EF574-8A01-6B43-B99F-BC2E47929844}" type="slidenum">
              <a:rPr lang="en-GB" smtClean="0"/>
              <a:t>14</a:t>
            </a:fld>
            <a:endParaRPr lang="en-GB" dirty="0"/>
          </a:p>
        </p:txBody>
      </p:sp>
    </p:spTree>
    <p:extLst>
      <p:ext uri="{BB962C8B-B14F-4D97-AF65-F5344CB8AC3E}">
        <p14:creationId xmlns:p14="http://schemas.microsoft.com/office/powerpoint/2010/main" val="14831448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9" descr="A blue background with white lines&#10;&#10;Description automatically generated">
            <a:extLst>
              <a:ext uri="{FF2B5EF4-FFF2-40B4-BE49-F238E27FC236}">
                <a16:creationId xmlns:a16="http://schemas.microsoft.com/office/drawing/2014/main" id="{351AFDB3-F7B7-2150-C152-E2A0A3326FDD}"/>
              </a:ext>
            </a:extLst>
          </p:cNvPr>
          <p:cNvPicPr>
            <a:picLocks noChangeAspect="1"/>
          </p:cNvPicPr>
          <p:nvPr userDrawn="1"/>
        </p:nvPicPr>
        <p:blipFill>
          <a:blip r:embed="rId2"/>
          <a:stretch>
            <a:fillRect/>
          </a:stretch>
        </p:blipFill>
        <p:spPr>
          <a:xfrm>
            <a:off x="-1" y="0"/>
            <a:ext cx="12236453" cy="6858000"/>
          </a:xfrm>
          <a:prstGeom prst="rect">
            <a:avLst/>
          </a:prstGeom>
        </p:spPr>
      </p:pic>
      <p:pic>
        <p:nvPicPr>
          <p:cNvPr id="2" name="Picture 1">
            <a:extLst>
              <a:ext uri="{FF2B5EF4-FFF2-40B4-BE49-F238E27FC236}">
                <a16:creationId xmlns:a16="http://schemas.microsoft.com/office/drawing/2014/main" id="{670286FC-EB50-B137-A244-FFB26E72A18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750735" y="2204469"/>
            <a:ext cx="4980824" cy="789251"/>
          </a:xfrm>
          <a:prstGeom prst="rect">
            <a:avLst/>
          </a:prstGeom>
        </p:spPr>
      </p:pic>
    </p:spTree>
    <p:extLst>
      <p:ext uri="{BB962C8B-B14F-4D97-AF65-F5344CB8AC3E}">
        <p14:creationId xmlns:p14="http://schemas.microsoft.com/office/powerpoint/2010/main" val="4045378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pic>
        <p:nvPicPr>
          <p:cNvPr id="6" name="Picture 5" descr="A white background with lines&#10;&#10;Description automatically generated">
            <a:extLst>
              <a:ext uri="{FF2B5EF4-FFF2-40B4-BE49-F238E27FC236}">
                <a16:creationId xmlns:a16="http://schemas.microsoft.com/office/drawing/2014/main" id="{88B167EC-496C-1325-920A-2DC0A65E8F08}"/>
              </a:ext>
            </a:extLst>
          </p:cNvPr>
          <p:cNvPicPr>
            <a:picLocks noChangeAspect="1"/>
          </p:cNvPicPr>
          <p:nvPr userDrawn="1"/>
        </p:nvPicPr>
        <p:blipFill>
          <a:blip r:embed="rId2"/>
          <a:stretch>
            <a:fillRect/>
          </a:stretch>
        </p:blipFill>
        <p:spPr>
          <a:xfrm>
            <a:off x="0" y="24822"/>
            <a:ext cx="12192000" cy="6808355"/>
          </a:xfrm>
          <a:prstGeom prst="rect">
            <a:avLst/>
          </a:prstGeom>
        </p:spPr>
      </p:pic>
      <p:pic>
        <p:nvPicPr>
          <p:cNvPr id="8" name="Picture 7" descr="A black background with blue lines&#10;&#10;Description automatically generated">
            <a:extLst>
              <a:ext uri="{FF2B5EF4-FFF2-40B4-BE49-F238E27FC236}">
                <a16:creationId xmlns:a16="http://schemas.microsoft.com/office/drawing/2014/main" id="{4ABABDFF-6A0B-374C-C557-481FEEF7758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r="-24469"/>
          <a:stretch/>
        </p:blipFill>
        <p:spPr>
          <a:xfrm>
            <a:off x="0" y="-1338945"/>
            <a:ext cx="2220686" cy="9535887"/>
          </a:xfrm>
          <a:prstGeom prst="rect">
            <a:avLst/>
          </a:prstGeom>
        </p:spPr>
      </p:pic>
      <p:pic>
        <p:nvPicPr>
          <p:cNvPr id="9" name="Picture 8" descr="A red letter a on a black background&#10;&#10;Description automatically generated">
            <a:extLst>
              <a:ext uri="{FF2B5EF4-FFF2-40B4-BE49-F238E27FC236}">
                <a16:creationId xmlns:a16="http://schemas.microsoft.com/office/drawing/2014/main" id="{F5FED549-CD57-71A2-F28F-FCFC47C1E40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922270" y="6266037"/>
            <a:ext cx="1431530" cy="226838"/>
          </a:xfrm>
          <a:prstGeom prst="rect">
            <a:avLst/>
          </a:prstGeom>
        </p:spPr>
      </p:pic>
      <p:sp>
        <p:nvSpPr>
          <p:cNvPr id="11" name="Picture Placeholder 10">
            <a:extLst>
              <a:ext uri="{FF2B5EF4-FFF2-40B4-BE49-F238E27FC236}">
                <a16:creationId xmlns:a16="http://schemas.microsoft.com/office/drawing/2014/main" id="{B5858284-C01B-B3EC-58F3-D32624311077}"/>
              </a:ext>
            </a:extLst>
          </p:cNvPr>
          <p:cNvSpPr>
            <a:spLocks noGrp="1"/>
          </p:cNvSpPr>
          <p:nvPr>
            <p:ph type="pic" sz="quarter" idx="10" hasCustomPrompt="1"/>
          </p:nvPr>
        </p:nvSpPr>
        <p:spPr>
          <a:xfrm>
            <a:off x="762000" y="1143000"/>
            <a:ext cx="10591800" cy="4470400"/>
          </a:xfrm>
        </p:spPr>
        <p:txBody>
          <a:bodyPr anchor="ctr"/>
          <a:lstStyle>
            <a:lvl1pPr marL="0" indent="0" algn="ctr">
              <a:buNone/>
              <a:defRPr/>
            </a:lvl1pPr>
          </a:lstStyle>
          <a:p>
            <a:r>
              <a:rPr lang="en-US" dirty="0"/>
              <a:t>FULL FRAME IMAGE</a:t>
            </a:r>
          </a:p>
        </p:txBody>
      </p:sp>
    </p:spTree>
    <p:extLst>
      <p:ext uri="{BB962C8B-B14F-4D97-AF65-F5344CB8AC3E}">
        <p14:creationId xmlns:p14="http://schemas.microsoft.com/office/powerpoint/2010/main" val="375932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group of people running on a track&#10;&#10;Description automatically generated">
            <a:extLst>
              <a:ext uri="{FF2B5EF4-FFF2-40B4-BE49-F238E27FC236}">
                <a16:creationId xmlns:a16="http://schemas.microsoft.com/office/drawing/2014/main" id="{4504F104-F24F-DB8A-69F9-A5FB018818E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03C0FC9-81CF-9FD4-9027-B94FB13F5E0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922270" y="6266037"/>
            <a:ext cx="1431530" cy="226837"/>
          </a:xfrm>
          <a:prstGeom prst="rect">
            <a:avLst/>
          </a:prstGeom>
        </p:spPr>
      </p:pic>
      <p:cxnSp>
        <p:nvCxnSpPr>
          <p:cNvPr id="9" name="Straight Connector 8">
            <a:extLst>
              <a:ext uri="{FF2B5EF4-FFF2-40B4-BE49-F238E27FC236}">
                <a16:creationId xmlns:a16="http://schemas.microsoft.com/office/drawing/2014/main" id="{197817AB-351F-A9C0-6DC8-AAE9225D2129}"/>
              </a:ext>
            </a:extLst>
          </p:cNvPr>
          <p:cNvCxnSpPr/>
          <p:nvPr userDrawn="1"/>
        </p:nvCxnSpPr>
        <p:spPr>
          <a:xfrm>
            <a:off x="2053788" y="2210597"/>
            <a:ext cx="3495040" cy="0"/>
          </a:xfrm>
          <a:prstGeom prst="line">
            <a:avLst/>
          </a:prstGeom>
          <a:ln w="28575">
            <a:solidFill>
              <a:srgbClr val="E51D25"/>
            </a:solidFill>
          </a:ln>
        </p:spPr>
        <p:style>
          <a:lnRef idx="2">
            <a:schemeClr val="accent1"/>
          </a:lnRef>
          <a:fillRef idx="0">
            <a:schemeClr val="accent1"/>
          </a:fillRef>
          <a:effectRef idx="1">
            <a:schemeClr val="accent1"/>
          </a:effectRef>
          <a:fontRef idx="minor">
            <a:schemeClr val="tx1"/>
          </a:fontRef>
        </p:style>
      </p:cxnSp>
      <p:sp>
        <p:nvSpPr>
          <p:cNvPr id="10" name="Text Placeholder 18">
            <a:extLst>
              <a:ext uri="{FF2B5EF4-FFF2-40B4-BE49-F238E27FC236}">
                <a16:creationId xmlns:a16="http://schemas.microsoft.com/office/drawing/2014/main" id="{843CC63A-8464-8C4A-DD9F-957C2D6733AF}"/>
              </a:ext>
            </a:extLst>
          </p:cNvPr>
          <p:cNvSpPr>
            <a:spLocks noGrp="1"/>
          </p:cNvSpPr>
          <p:nvPr>
            <p:ph type="body" sz="quarter" idx="12" hasCustomPrompt="1"/>
          </p:nvPr>
        </p:nvSpPr>
        <p:spPr>
          <a:xfrm>
            <a:off x="2343081" y="473859"/>
            <a:ext cx="2180793" cy="1439362"/>
          </a:xfrm>
        </p:spPr>
        <p:txBody>
          <a:bodyPr>
            <a:noAutofit/>
          </a:bodyPr>
          <a:lstStyle>
            <a:lvl1pPr marL="0" indent="0">
              <a:buNone/>
              <a:defRPr sz="13800" b="1">
                <a:solidFill>
                  <a:srgbClr val="FF0000"/>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a:t>
            </a:r>
          </a:p>
        </p:txBody>
      </p:sp>
      <p:sp>
        <p:nvSpPr>
          <p:cNvPr id="11" name="Text Placeholder 18">
            <a:extLst>
              <a:ext uri="{FF2B5EF4-FFF2-40B4-BE49-F238E27FC236}">
                <a16:creationId xmlns:a16="http://schemas.microsoft.com/office/drawing/2014/main" id="{2E98BEDA-F9FC-F120-7C3B-BEE2963E0F3E}"/>
              </a:ext>
            </a:extLst>
          </p:cNvPr>
          <p:cNvSpPr>
            <a:spLocks noGrp="1"/>
          </p:cNvSpPr>
          <p:nvPr>
            <p:ph type="body" sz="quarter" idx="13"/>
          </p:nvPr>
        </p:nvSpPr>
        <p:spPr>
          <a:xfrm>
            <a:off x="2279583" y="2417127"/>
            <a:ext cx="3269245" cy="508001"/>
          </a:xfrm>
        </p:spPr>
        <p:txBody>
          <a:bodyPr>
            <a:normAutofit/>
          </a:bodyPr>
          <a:lstStyle>
            <a:lvl1pPr marL="0" indent="0">
              <a:buNone/>
              <a:defRPr sz="1600" b="0">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13" name="Text Placeholder 18">
            <a:extLst>
              <a:ext uri="{FF2B5EF4-FFF2-40B4-BE49-F238E27FC236}">
                <a16:creationId xmlns:a16="http://schemas.microsoft.com/office/drawing/2014/main" id="{FDC08089-5D90-5C9C-4CD3-15B834D278CA}"/>
              </a:ext>
            </a:extLst>
          </p:cNvPr>
          <p:cNvSpPr>
            <a:spLocks noGrp="1"/>
          </p:cNvSpPr>
          <p:nvPr>
            <p:ph type="body" sz="quarter" idx="14" hasCustomPrompt="1"/>
          </p:nvPr>
        </p:nvSpPr>
        <p:spPr>
          <a:xfrm>
            <a:off x="658661" y="3995175"/>
            <a:ext cx="2180793" cy="1439362"/>
          </a:xfrm>
        </p:spPr>
        <p:txBody>
          <a:bodyPr>
            <a:noAutofit/>
          </a:bodyPr>
          <a:lstStyle>
            <a:lvl1pPr marL="0" indent="0">
              <a:buNone/>
              <a:defRPr sz="9600"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a:t>
            </a:r>
          </a:p>
        </p:txBody>
      </p:sp>
      <p:sp>
        <p:nvSpPr>
          <p:cNvPr id="14" name="Text Placeholder 18">
            <a:extLst>
              <a:ext uri="{FF2B5EF4-FFF2-40B4-BE49-F238E27FC236}">
                <a16:creationId xmlns:a16="http://schemas.microsoft.com/office/drawing/2014/main" id="{5C060D8B-2DD1-EEC4-8D1C-6DB53C5A1544}"/>
              </a:ext>
            </a:extLst>
          </p:cNvPr>
          <p:cNvSpPr>
            <a:spLocks noGrp="1"/>
          </p:cNvSpPr>
          <p:nvPr>
            <p:ph type="body" sz="quarter" idx="15"/>
          </p:nvPr>
        </p:nvSpPr>
        <p:spPr>
          <a:xfrm>
            <a:off x="595163" y="5468525"/>
            <a:ext cx="1746985" cy="508001"/>
          </a:xfrm>
        </p:spPr>
        <p:txBody>
          <a:bodyPr>
            <a:normAutofit/>
          </a:bodyPr>
          <a:lstStyle>
            <a:lvl1pPr marL="0" indent="0">
              <a:buNone/>
              <a:defRPr sz="1600" b="0">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15" name="Text Placeholder 18">
            <a:extLst>
              <a:ext uri="{FF2B5EF4-FFF2-40B4-BE49-F238E27FC236}">
                <a16:creationId xmlns:a16="http://schemas.microsoft.com/office/drawing/2014/main" id="{92CDB884-E241-CF9E-3B25-135E061DBB54}"/>
              </a:ext>
            </a:extLst>
          </p:cNvPr>
          <p:cNvSpPr>
            <a:spLocks noGrp="1"/>
          </p:cNvSpPr>
          <p:nvPr>
            <p:ph type="body" sz="quarter" idx="16" hasCustomPrompt="1"/>
          </p:nvPr>
        </p:nvSpPr>
        <p:spPr>
          <a:xfrm>
            <a:off x="5760051" y="3703411"/>
            <a:ext cx="5004202" cy="1439362"/>
          </a:xfrm>
        </p:spPr>
        <p:txBody>
          <a:bodyPr>
            <a:noAutofit/>
          </a:bodyPr>
          <a:lstStyle>
            <a:lvl1pPr marL="0" indent="0">
              <a:buNone/>
              <a:defRPr sz="9600" b="1">
                <a:solidFill>
                  <a:srgbClr val="E51D25"/>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a:t>
            </a:r>
          </a:p>
        </p:txBody>
      </p:sp>
      <p:sp>
        <p:nvSpPr>
          <p:cNvPr id="16" name="Text Placeholder 18">
            <a:extLst>
              <a:ext uri="{FF2B5EF4-FFF2-40B4-BE49-F238E27FC236}">
                <a16:creationId xmlns:a16="http://schemas.microsoft.com/office/drawing/2014/main" id="{E4E508B2-CCCB-CBC0-53D2-A5EFD739C3CA}"/>
              </a:ext>
            </a:extLst>
          </p:cNvPr>
          <p:cNvSpPr>
            <a:spLocks noGrp="1"/>
          </p:cNvSpPr>
          <p:nvPr>
            <p:ph type="body" sz="quarter" idx="17"/>
          </p:nvPr>
        </p:nvSpPr>
        <p:spPr>
          <a:xfrm>
            <a:off x="5760051" y="5194212"/>
            <a:ext cx="5196036" cy="508001"/>
          </a:xfrm>
        </p:spPr>
        <p:txBody>
          <a:bodyPr>
            <a:normAutofit/>
          </a:bodyPr>
          <a:lstStyle>
            <a:lvl1pPr marL="0" indent="0">
              <a:buNone/>
              <a:defRPr sz="1600" b="0">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17" name="Text Placeholder 18">
            <a:extLst>
              <a:ext uri="{FF2B5EF4-FFF2-40B4-BE49-F238E27FC236}">
                <a16:creationId xmlns:a16="http://schemas.microsoft.com/office/drawing/2014/main" id="{620146B1-2D5D-E4DD-F9BD-0367C1D5C2DF}"/>
              </a:ext>
            </a:extLst>
          </p:cNvPr>
          <p:cNvSpPr>
            <a:spLocks noGrp="1"/>
          </p:cNvSpPr>
          <p:nvPr>
            <p:ph type="body" sz="quarter" idx="18" hasCustomPrompt="1"/>
          </p:nvPr>
        </p:nvSpPr>
        <p:spPr>
          <a:xfrm>
            <a:off x="8775966" y="321533"/>
            <a:ext cx="2180793" cy="1439362"/>
          </a:xfrm>
        </p:spPr>
        <p:txBody>
          <a:bodyPr>
            <a:noAutofit/>
          </a:bodyPr>
          <a:lstStyle>
            <a:lvl1pPr marL="0" indent="0">
              <a:buNone/>
              <a:defRPr sz="9600"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a:t>
            </a:r>
          </a:p>
        </p:txBody>
      </p:sp>
      <p:sp>
        <p:nvSpPr>
          <p:cNvPr id="18" name="Text Placeholder 18">
            <a:extLst>
              <a:ext uri="{FF2B5EF4-FFF2-40B4-BE49-F238E27FC236}">
                <a16:creationId xmlns:a16="http://schemas.microsoft.com/office/drawing/2014/main" id="{701370A1-F032-7BA7-929C-F38FE764D287}"/>
              </a:ext>
            </a:extLst>
          </p:cNvPr>
          <p:cNvSpPr>
            <a:spLocks noGrp="1"/>
          </p:cNvSpPr>
          <p:nvPr>
            <p:ph type="body" sz="quarter" idx="19"/>
          </p:nvPr>
        </p:nvSpPr>
        <p:spPr>
          <a:xfrm>
            <a:off x="8712468" y="1794883"/>
            <a:ext cx="1746985" cy="508001"/>
          </a:xfrm>
        </p:spPr>
        <p:txBody>
          <a:bodyPr>
            <a:normAutofit/>
          </a:bodyPr>
          <a:lstStyle>
            <a:lvl1pPr marL="0" indent="0">
              <a:buNone/>
              <a:defRPr sz="1600" b="0">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3348672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A white background with lines&#10;&#10;Description automatically generated">
            <a:extLst>
              <a:ext uri="{FF2B5EF4-FFF2-40B4-BE49-F238E27FC236}">
                <a16:creationId xmlns:a16="http://schemas.microsoft.com/office/drawing/2014/main" id="{55ABEEEF-67D2-BCAD-59CC-A19FA41AEA21}"/>
              </a:ext>
            </a:extLst>
          </p:cNvPr>
          <p:cNvPicPr>
            <a:picLocks noChangeAspect="1"/>
          </p:cNvPicPr>
          <p:nvPr userDrawn="1"/>
        </p:nvPicPr>
        <p:blipFill>
          <a:blip r:embed="rId2"/>
          <a:stretch>
            <a:fillRect/>
          </a:stretch>
        </p:blipFill>
        <p:spPr>
          <a:xfrm>
            <a:off x="0" y="24822"/>
            <a:ext cx="12192000" cy="6808355"/>
          </a:xfrm>
          <a:prstGeom prst="rect">
            <a:avLst/>
          </a:prstGeom>
        </p:spPr>
      </p:pic>
      <p:pic>
        <p:nvPicPr>
          <p:cNvPr id="9" name="Picture 8" descr="A person holding a ball&#10;&#10;Description automatically generated">
            <a:extLst>
              <a:ext uri="{FF2B5EF4-FFF2-40B4-BE49-F238E27FC236}">
                <a16:creationId xmlns:a16="http://schemas.microsoft.com/office/drawing/2014/main" id="{DA344E2A-B70C-279E-CC45-E40018B06BC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2669" r="4713"/>
          <a:stretch/>
        </p:blipFill>
        <p:spPr>
          <a:xfrm>
            <a:off x="1193801" y="24822"/>
            <a:ext cx="10998200" cy="6844634"/>
          </a:xfrm>
          <a:prstGeom prst="rect">
            <a:avLst/>
          </a:prstGeom>
        </p:spPr>
      </p:pic>
      <p:pic>
        <p:nvPicPr>
          <p:cNvPr id="10" name="Picture 9">
            <a:extLst>
              <a:ext uri="{FF2B5EF4-FFF2-40B4-BE49-F238E27FC236}">
                <a16:creationId xmlns:a16="http://schemas.microsoft.com/office/drawing/2014/main" id="{2E66D0CF-360C-BF9A-9D5B-89EB2A1E40DC}"/>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9922270" y="6266037"/>
            <a:ext cx="1431530" cy="226837"/>
          </a:xfrm>
          <a:prstGeom prst="rect">
            <a:avLst/>
          </a:prstGeom>
        </p:spPr>
      </p:pic>
      <p:sp>
        <p:nvSpPr>
          <p:cNvPr id="11" name="Title 1">
            <a:extLst>
              <a:ext uri="{FF2B5EF4-FFF2-40B4-BE49-F238E27FC236}">
                <a16:creationId xmlns:a16="http://schemas.microsoft.com/office/drawing/2014/main" id="{24D6B855-D16D-C241-B38C-B52C6A2F7090}"/>
              </a:ext>
            </a:extLst>
          </p:cNvPr>
          <p:cNvSpPr>
            <a:spLocks noGrp="1"/>
          </p:cNvSpPr>
          <p:nvPr>
            <p:ph type="title" hasCustomPrompt="1"/>
          </p:nvPr>
        </p:nvSpPr>
        <p:spPr>
          <a:xfrm>
            <a:off x="549443" y="830346"/>
            <a:ext cx="2675021" cy="1325563"/>
          </a:xfrm>
          <a:ln>
            <a:noFill/>
          </a:ln>
        </p:spPr>
        <p:txBody>
          <a:bodyPr anchor="b">
            <a:normAutofit/>
          </a:bodyPr>
          <a:lstStyle>
            <a:lvl1pPr>
              <a:defRPr sz="2800" b="1">
                <a:solidFill>
                  <a:srgbClr val="19214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2" name="Content Placeholder 2">
            <a:extLst>
              <a:ext uri="{FF2B5EF4-FFF2-40B4-BE49-F238E27FC236}">
                <a16:creationId xmlns:a16="http://schemas.microsoft.com/office/drawing/2014/main" id="{553C4EA3-2DCE-E8AF-1260-8F81C12C3AA9}"/>
              </a:ext>
            </a:extLst>
          </p:cNvPr>
          <p:cNvSpPr>
            <a:spLocks noGrp="1"/>
          </p:cNvSpPr>
          <p:nvPr>
            <p:ph idx="1"/>
          </p:nvPr>
        </p:nvSpPr>
        <p:spPr>
          <a:xfrm>
            <a:off x="549443" y="2290846"/>
            <a:ext cx="2402305" cy="4351338"/>
          </a:xfrm>
        </p:spPr>
        <p:txBody>
          <a:bodyPr/>
          <a:lstStyle>
            <a:lvl1pPr marL="0" indent="0">
              <a:buNone/>
              <a:defRPr>
                <a:solidFill>
                  <a:srgbClr val="192141"/>
                </a:solidFill>
                <a:latin typeface="Arial" panose="020B0604020202020204" pitchFamily="34" charset="0"/>
                <a:cs typeface="Arial" panose="020B0604020202020204" pitchFamily="34" charset="0"/>
              </a:defRPr>
            </a:lvl1pPr>
            <a:lvl2pPr marL="457200" indent="0">
              <a:buNone/>
              <a:defRPr>
                <a:solidFill>
                  <a:srgbClr val="192141"/>
                </a:solidFill>
                <a:latin typeface="Arial" panose="020B0604020202020204" pitchFamily="34" charset="0"/>
                <a:cs typeface="Arial" panose="020B0604020202020204" pitchFamily="34" charset="0"/>
              </a:defRPr>
            </a:lvl2pPr>
            <a:lvl3pPr marL="914400" indent="0">
              <a:buNone/>
              <a:defRPr>
                <a:solidFill>
                  <a:srgbClr val="192141"/>
                </a:solidFill>
                <a:latin typeface="Arial" panose="020B0604020202020204" pitchFamily="34" charset="0"/>
                <a:cs typeface="Arial" panose="020B0604020202020204" pitchFamily="34" charset="0"/>
              </a:defRPr>
            </a:lvl3pPr>
            <a:lvl4pPr marL="1371600" indent="0">
              <a:buNone/>
              <a:defRPr>
                <a:solidFill>
                  <a:srgbClr val="192141"/>
                </a:solidFill>
                <a:latin typeface="Arial" panose="020B0604020202020204" pitchFamily="34" charset="0"/>
                <a:cs typeface="Arial" panose="020B0604020202020204" pitchFamily="34" charset="0"/>
              </a:defRPr>
            </a:lvl4pPr>
            <a:lvl5pPr marL="1828800" indent="0">
              <a:buNone/>
              <a:defRPr>
                <a:solidFill>
                  <a:srgbClr val="19214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3" name="Straight Connector 12">
            <a:extLst>
              <a:ext uri="{FF2B5EF4-FFF2-40B4-BE49-F238E27FC236}">
                <a16:creationId xmlns:a16="http://schemas.microsoft.com/office/drawing/2014/main" id="{84A7358F-EF1C-A6BB-0172-EEF215E5C3FF}"/>
              </a:ext>
            </a:extLst>
          </p:cNvPr>
          <p:cNvCxnSpPr>
            <a:cxnSpLocks/>
          </p:cNvCxnSpPr>
          <p:nvPr userDrawn="1"/>
        </p:nvCxnSpPr>
        <p:spPr>
          <a:xfrm>
            <a:off x="442763" y="2226344"/>
            <a:ext cx="2781701" cy="0"/>
          </a:xfrm>
          <a:prstGeom prst="line">
            <a:avLst/>
          </a:prstGeom>
          <a:ln w="28575">
            <a:solidFill>
              <a:srgbClr val="E51D2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7342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descr="A white background with lines&#10;&#10;Description automatically generated">
            <a:extLst>
              <a:ext uri="{FF2B5EF4-FFF2-40B4-BE49-F238E27FC236}">
                <a16:creationId xmlns:a16="http://schemas.microsoft.com/office/drawing/2014/main" id="{55ABEEEF-67D2-BCAD-59CC-A19FA41AEA21}"/>
              </a:ext>
            </a:extLst>
          </p:cNvPr>
          <p:cNvPicPr>
            <a:picLocks noChangeAspect="1"/>
          </p:cNvPicPr>
          <p:nvPr userDrawn="1"/>
        </p:nvPicPr>
        <p:blipFill>
          <a:blip r:embed="rId2"/>
          <a:stretch>
            <a:fillRect/>
          </a:stretch>
        </p:blipFill>
        <p:spPr>
          <a:xfrm>
            <a:off x="0" y="24822"/>
            <a:ext cx="12192000" cy="6808355"/>
          </a:xfrm>
          <a:prstGeom prst="rect">
            <a:avLst/>
          </a:prstGeom>
        </p:spPr>
      </p:pic>
      <p:pic>
        <p:nvPicPr>
          <p:cNvPr id="9" name="Picture 8">
            <a:extLst>
              <a:ext uri="{FF2B5EF4-FFF2-40B4-BE49-F238E27FC236}">
                <a16:creationId xmlns:a16="http://schemas.microsoft.com/office/drawing/2014/main" id="{DA344E2A-B70C-279E-CC45-E40018B06BC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963696" y="-11457"/>
            <a:ext cx="7228304" cy="6844634"/>
          </a:xfrm>
          <a:prstGeom prst="rect">
            <a:avLst/>
          </a:prstGeom>
        </p:spPr>
      </p:pic>
      <p:pic>
        <p:nvPicPr>
          <p:cNvPr id="10" name="Picture 9">
            <a:extLst>
              <a:ext uri="{FF2B5EF4-FFF2-40B4-BE49-F238E27FC236}">
                <a16:creationId xmlns:a16="http://schemas.microsoft.com/office/drawing/2014/main" id="{2E66D0CF-360C-BF9A-9D5B-89EB2A1E40DC}"/>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9922270" y="6266037"/>
            <a:ext cx="1431530" cy="226837"/>
          </a:xfrm>
          <a:prstGeom prst="rect">
            <a:avLst/>
          </a:prstGeom>
        </p:spPr>
      </p:pic>
      <p:sp>
        <p:nvSpPr>
          <p:cNvPr id="11" name="Title 1">
            <a:extLst>
              <a:ext uri="{FF2B5EF4-FFF2-40B4-BE49-F238E27FC236}">
                <a16:creationId xmlns:a16="http://schemas.microsoft.com/office/drawing/2014/main" id="{24D6B855-D16D-C241-B38C-B52C6A2F7090}"/>
              </a:ext>
            </a:extLst>
          </p:cNvPr>
          <p:cNvSpPr>
            <a:spLocks noGrp="1"/>
          </p:cNvSpPr>
          <p:nvPr>
            <p:ph type="title" hasCustomPrompt="1"/>
          </p:nvPr>
        </p:nvSpPr>
        <p:spPr>
          <a:xfrm>
            <a:off x="549443" y="830346"/>
            <a:ext cx="2675021" cy="1325563"/>
          </a:xfrm>
          <a:ln>
            <a:noFill/>
          </a:ln>
        </p:spPr>
        <p:txBody>
          <a:bodyPr anchor="b">
            <a:normAutofit/>
          </a:bodyPr>
          <a:lstStyle>
            <a:lvl1pPr>
              <a:defRPr sz="2800" b="1">
                <a:solidFill>
                  <a:srgbClr val="19214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2" name="Content Placeholder 2">
            <a:extLst>
              <a:ext uri="{FF2B5EF4-FFF2-40B4-BE49-F238E27FC236}">
                <a16:creationId xmlns:a16="http://schemas.microsoft.com/office/drawing/2014/main" id="{553C4EA3-2DCE-E8AF-1260-8F81C12C3AA9}"/>
              </a:ext>
            </a:extLst>
          </p:cNvPr>
          <p:cNvSpPr>
            <a:spLocks noGrp="1"/>
          </p:cNvSpPr>
          <p:nvPr>
            <p:ph idx="1"/>
          </p:nvPr>
        </p:nvSpPr>
        <p:spPr>
          <a:xfrm>
            <a:off x="549443" y="2609586"/>
            <a:ext cx="4632157" cy="4351338"/>
          </a:xfrm>
        </p:spPr>
        <p:txBody>
          <a:bodyPr>
            <a:normAutofit/>
          </a:bodyPr>
          <a:lstStyle>
            <a:lvl1pPr marL="0" indent="0">
              <a:buNone/>
              <a:defRPr sz="3200" b="1">
                <a:solidFill>
                  <a:srgbClr val="E51D25"/>
                </a:solidFill>
                <a:latin typeface="Arial" panose="020B0604020202020204" pitchFamily="34" charset="0"/>
                <a:cs typeface="Arial" panose="020B0604020202020204" pitchFamily="34" charset="0"/>
              </a:defRPr>
            </a:lvl1pPr>
            <a:lvl2pPr marL="457200" indent="0">
              <a:buNone/>
              <a:defRPr sz="3200" b="1">
                <a:solidFill>
                  <a:srgbClr val="E51D25"/>
                </a:solidFill>
                <a:latin typeface="Arial" panose="020B0604020202020204" pitchFamily="34" charset="0"/>
                <a:cs typeface="Arial" panose="020B0604020202020204" pitchFamily="34" charset="0"/>
              </a:defRPr>
            </a:lvl2pPr>
            <a:lvl3pPr marL="914400" indent="0">
              <a:buNone/>
              <a:defRPr sz="3200" b="1">
                <a:solidFill>
                  <a:srgbClr val="E51D25"/>
                </a:solidFill>
                <a:latin typeface="Arial" panose="020B0604020202020204" pitchFamily="34" charset="0"/>
                <a:cs typeface="Arial" panose="020B0604020202020204" pitchFamily="34" charset="0"/>
              </a:defRPr>
            </a:lvl3pPr>
            <a:lvl4pPr marL="1371600" indent="0">
              <a:buNone/>
              <a:defRPr sz="3200" b="1">
                <a:solidFill>
                  <a:srgbClr val="E51D25"/>
                </a:solidFill>
                <a:latin typeface="Arial" panose="020B0604020202020204" pitchFamily="34" charset="0"/>
                <a:cs typeface="Arial" panose="020B0604020202020204" pitchFamily="34" charset="0"/>
              </a:defRPr>
            </a:lvl4pPr>
            <a:lvl5pPr marL="1828800" indent="0">
              <a:buNone/>
              <a:defRPr sz="3200" b="1">
                <a:solidFill>
                  <a:srgbClr val="E51D25"/>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3" name="Straight Connector 12">
            <a:extLst>
              <a:ext uri="{FF2B5EF4-FFF2-40B4-BE49-F238E27FC236}">
                <a16:creationId xmlns:a16="http://schemas.microsoft.com/office/drawing/2014/main" id="{84A7358F-EF1C-A6BB-0172-EEF215E5C3FF}"/>
              </a:ext>
            </a:extLst>
          </p:cNvPr>
          <p:cNvCxnSpPr>
            <a:cxnSpLocks/>
          </p:cNvCxnSpPr>
          <p:nvPr userDrawn="1"/>
        </p:nvCxnSpPr>
        <p:spPr>
          <a:xfrm>
            <a:off x="442763" y="2226344"/>
            <a:ext cx="2781701" cy="0"/>
          </a:xfrm>
          <a:prstGeom prst="line">
            <a:avLst/>
          </a:prstGeom>
          <a:ln w="28575">
            <a:solidFill>
              <a:srgbClr val="E51D2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2522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white background with lines&#10;&#10;Description automatically generated">
            <a:extLst>
              <a:ext uri="{FF2B5EF4-FFF2-40B4-BE49-F238E27FC236}">
                <a16:creationId xmlns:a16="http://schemas.microsoft.com/office/drawing/2014/main" id="{55ABEEEF-67D2-BCAD-59CC-A19FA41AEA21}"/>
              </a:ext>
            </a:extLst>
          </p:cNvPr>
          <p:cNvPicPr>
            <a:picLocks noChangeAspect="1"/>
          </p:cNvPicPr>
          <p:nvPr userDrawn="1"/>
        </p:nvPicPr>
        <p:blipFill>
          <a:blip r:embed="rId2"/>
          <a:stretch>
            <a:fillRect/>
          </a:stretch>
        </p:blipFill>
        <p:spPr>
          <a:xfrm>
            <a:off x="0" y="24822"/>
            <a:ext cx="12192000" cy="6808355"/>
          </a:xfrm>
          <a:prstGeom prst="rect">
            <a:avLst/>
          </a:prstGeom>
        </p:spPr>
      </p:pic>
      <p:sp>
        <p:nvSpPr>
          <p:cNvPr id="5" name="Rectangle 4">
            <a:extLst>
              <a:ext uri="{FF2B5EF4-FFF2-40B4-BE49-F238E27FC236}">
                <a16:creationId xmlns:a16="http://schemas.microsoft.com/office/drawing/2014/main" id="{500CE7B5-7C02-B579-4AEB-DA52FC99E7E9}"/>
              </a:ext>
            </a:extLst>
          </p:cNvPr>
          <p:cNvSpPr/>
          <p:nvPr userDrawn="1"/>
        </p:nvSpPr>
        <p:spPr>
          <a:xfrm>
            <a:off x="5352964" y="4636170"/>
            <a:ext cx="5903495" cy="1289559"/>
          </a:xfrm>
          <a:prstGeom prst="rect">
            <a:avLst/>
          </a:prstGeom>
          <a:solidFill>
            <a:srgbClr val="E51D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24D6B855-D16D-C241-B38C-B52C6A2F7090}"/>
              </a:ext>
            </a:extLst>
          </p:cNvPr>
          <p:cNvSpPr>
            <a:spLocks noGrp="1"/>
          </p:cNvSpPr>
          <p:nvPr>
            <p:ph type="title" hasCustomPrompt="1"/>
          </p:nvPr>
        </p:nvSpPr>
        <p:spPr>
          <a:xfrm>
            <a:off x="7020542" y="702599"/>
            <a:ext cx="2675021" cy="1325563"/>
          </a:xfrm>
          <a:ln>
            <a:noFill/>
          </a:ln>
        </p:spPr>
        <p:txBody>
          <a:bodyPr anchor="b">
            <a:normAutofit/>
          </a:bodyPr>
          <a:lstStyle>
            <a:lvl1pPr>
              <a:defRPr sz="2800" b="1">
                <a:solidFill>
                  <a:srgbClr val="19214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cxnSp>
        <p:nvCxnSpPr>
          <p:cNvPr id="13" name="Straight Connector 12">
            <a:extLst>
              <a:ext uri="{FF2B5EF4-FFF2-40B4-BE49-F238E27FC236}">
                <a16:creationId xmlns:a16="http://schemas.microsoft.com/office/drawing/2014/main" id="{84A7358F-EF1C-A6BB-0172-EEF215E5C3FF}"/>
              </a:ext>
            </a:extLst>
          </p:cNvPr>
          <p:cNvCxnSpPr>
            <a:cxnSpLocks/>
          </p:cNvCxnSpPr>
          <p:nvPr userDrawn="1"/>
        </p:nvCxnSpPr>
        <p:spPr>
          <a:xfrm>
            <a:off x="6913862" y="2098597"/>
            <a:ext cx="2781701" cy="0"/>
          </a:xfrm>
          <a:prstGeom prst="line">
            <a:avLst/>
          </a:prstGeom>
          <a:ln w="28575">
            <a:solidFill>
              <a:srgbClr val="E51D25"/>
            </a:solidFill>
          </a:ln>
        </p:spPr>
        <p:style>
          <a:lnRef idx="2">
            <a:schemeClr val="accent1"/>
          </a:lnRef>
          <a:fillRef idx="0">
            <a:schemeClr val="accent1"/>
          </a:fillRef>
          <a:effectRef idx="1">
            <a:schemeClr val="accent1"/>
          </a:effectRef>
          <a:fontRef idx="minor">
            <a:schemeClr val="tx1"/>
          </a:fontRef>
        </p:style>
      </p:cxnSp>
      <p:pic>
        <p:nvPicPr>
          <p:cNvPr id="3" name="Picture 2" descr="A person with a flag wrapped around his neck&#10;&#10;Description automatically generated">
            <a:extLst>
              <a:ext uri="{FF2B5EF4-FFF2-40B4-BE49-F238E27FC236}">
                <a16:creationId xmlns:a16="http://schemas.microsoft.com/office/drawing/2014/main" id="{91A57A78-D977-ED24-BDE2-3C999425A7C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8373" b="44081"/>
          <a:stretch/>
        </p:blipFill>
        <p:spPr>
          <a:xfrm>
            <a:off x="0" y="-112795"/>
            <a:ext cx="6368716" cy="6970796"/>
          </a:xfrm>
          <a:prstGeom prst="rect">
            <a:avLst/>
          </a:prstGeom>
        </p:spPr>
      </p:pic>
      <p:sp>
        <p:nvSpPr>
          <p:cNvPr id="4" name="Content Placeholder 2">
            <a:extLst>
              <a:ext uri="{FF2B5EF4-FFF2-40B4-BE49-F238E27FC236}">
                <a16:creationId xmlns:a16="http://schemas.microsoft.com/office/drawing/2014/main" id="{6E732AB2-AF9C-DBDC-FED4-47CE2322470B}"/>
              </a:ext>
            </a:extLst>
          </p:cNvPr>
          <p:cNvSpPr>
            <a:spLocks noGrp="1"/>
          </p:cNvSpPr>
          <p:nvPr>
            <p:ph idx="1"/>
          </p:nvPr>
        </p:nvSpPr>
        <p:spPr>
          <a:xfrm>
            <a:off x="7020542" y="2290218"/>
            <a:ext cx="4333258" cy="2469177"/>
          </a:xfrm>
        </p:spPr>
        <p:txBody>
          <a:bodyPr/>
          <a:lstStyle>
            <a:lvl1pPr marL="0" indent="0">
              <a:buNone/>
              <a:defRPr>
                <a:solidFill>
                  <a:srgbClr val="192141"/>
                </a:solidFill>
                <a:latin typeface="Arial" panose="020B0604020202020204" pitchFamily="34" charset="0"/>
                <a:cs typeface="Arial" panose="020B0604020202020204" pitchFamily="34" charset="0"/>
              </a:defRPr>
            </a:lvl1pPr>
            <a:lvl2pPr marL="457200" indent="0">
              <a:buNone/>
              <a:defRPr>
                <a:solidFill>
                  <a:srgbClr val="192141"/>
                </a:solidFill>
                <a:latin typeface="Arial" panose="020B0604020202020204" pitchFamily="34" charset="0"/>
                <a:cs typeface="Arial" panose="020B0604020202020204" pitchFamily="34" charset="0"/>
              </a:defRPr>
            </a:lvl2pPr>
            <a:lvl3pPr marL="914400" indent="0">
              <a:buNone/>
              <a:defRPr>
                <a:solidFill>
                  <a:srgbClr val="192141"/>
                </a:solidFill>
                <a:latin typeface="Arial" panose="020B0604020202020204" pitchFamily="34" charset="0"/>
                <a:cs typeface="Arial" panose="020B0604020202020204" pitchFamily="34" charset="0"/>
              </a:defRPr>
            </a:lvl3pPr>
            <a:lvl4pPr marL="1371600" indent="0">
              <a:buNone/>
              <a:defRPr>
                <a:solidFill>
                  <a:srgbClr val="192141"/>
                </a:solidFill>
                <a:latin typeface="Arial" panose="020B0604020202020204" pitchFamily="34" charset="0"/>
                <a:cs typeface="Arial" panose="020B0604020202020204" pitchFamily="34" charset="0"/>
              </a:defRPr>
            </a:lvl4pPr>
            <a:lvl5pPr marL="1828800" indent="0">
              <a:buNone/>
              <a:defRPr>
                <a:solidFill>
                  <a:srgbClr val="19214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A red letter a on a black background&#10;&#10;Description automatically generated">
            <a:extLst>
              <a:ext uri="{FF2B5EF4-FFF2-40B4-BE49-F238E27FC236}">
                <a16:creationId xmlns:a16="http://schemas.microsoft.com/office/drawing/2014/main" id="{51180AD6-230E-57BA-59B5-1EBBC806B12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922270" y="6266037"/>
            <a:ext cx="1431530" cy="226838"/>
          </a:xfrm>
          <a:prstGeom prst="rect">
            <a:avLst/>
          </a:prstGeom>
        </p:spPr>
      </p:pic>
      <p:sp>
        <p:nvSpPr>
          <p:cNvPr id="8" name="Content Placeholder 2">
            <a:extLst>
              <a:ext uri="{FF2B5EF4-FFF2-40B4-BE49-F238E27FC236}">
                <a16:creationId xmlns:a16="http://schemas.microsoft.com/office/drawing/2014/main" id="{D9640474-B346-3966-C937-17268AAF8F79}"/>
              </a:ext>
            </a:extLst>
          </p:cNvPr>
          <p:cNvSpPr>
            <a:spLocks noGrp="1"/>
          </p:cNvSpPr>
          <p:nvPr>
            <p:ph idx="10"/>
          </p:nvPr>
        </p:nvSpPr>
        <p:spPr>
          <a:xfrm>
            <a:off x="7020542" y="4889039"/>
            <a:ext cx="4333258" cy="854035"/>
          </a:xfrm>
        </p:spPr>
        <p:txBody>
          <a:bodyPr>
            <a:noAutofit/>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400">
                <a:solidFill>
                  <a:schemeClr val="bg1"/>
                </a:solidFill>
                <a:latin typeface="Arial" panose="020B0604020202020204" pitchFamily="34" charset="0"/>
                <a:cs typeface="Arial" panose="020B0604020202020204" pitchFamily="34" charset="0"/>
              </a:defRPr>
            </a:lvl2pPr>
            <a:lvl3pPr marL="914400" indent="0">
              <a:buNone/>
              <a:defRPr sz="1400">
                <a:solidFill>
                  <a:schemeClr val="bg1"/>
                </a:solidFill>
                <a:latin typeface="Arial" panose="020B0604020202020204" pitchFamily="34" charset="0"/>
                <a:cs typeface="Arial" panose="020B0604020202020204" pitchFamily="34" charset="0"/>
              </a:defRPr>
            </a:lvl3pPr>
            <a:lvl4pPr marL="1371600" indent="0">
              <a:buNone/>
              <a:defRPr sz="1400">
                <a:solidFill>
                  <a:schemeClr val="bg1"/>
                </a:solidFill>
                <a:latin typeface="Arial" panose="020B0604020202020204" pitchFamily="34" charset="0"/>
                <a:cs typeface="Arial" panose="020B0604020202020204" pitchFamily="34" charset="0"/>
              </a:defRPr>
            </a:lvl4pPr>
            <a:lvl5pPr marL="1828800" indent="0">
              <a:buNone/>
              <a:defRPr sz="14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2439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47201A-EE3B-9248-8ABB-C615EE55EBF5}"/>
              </a:ext>
            </a:extLst>
          </p:cNvPr>
          <p:cNvSpPr/>
          <p:nvPr userDrawn="1"/>
        </p:nvSpPr>
        <p:spPr>
          <a:xfrm>
            <a:off x="0" y="0"/>
            <a:ext cx="12192000" cy="6857999"/>
          </a:xfrm>
          <a:prstGeom prst="rect">
            <a:avLst/>
          </a:prstGeom>
          <a:solidFill>
            <a:srgbClr val="DD0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with medium confidence">
            <a:extLst>
              <a:ext uri="{FF2B5EF4-FFF2-40B4-BE49-F238E27FC236}">
                <a16:creationId xmlns:a16="http://schemas.microsoft.com/office/drawing/2014/main" id="{EE2AEE88-26AD-4641-B6FD-F1A4E65991D7}"/>
              </a:ext>
            </a:extLst>
          </p:cNvPr>
          <p:cNvPicPr>
            <a:picLocks noChangeAspect="1"/>
          </p:cNvPicPr>
          <p:nvPr/>
        </p:nvPicPr>
        <p:blipFill rotWithShape="1">
          <a:blip r:embed="rId2"/>
          <a:srcRect l="12012" r="37855" b="73019"/>
          <a:stretch/>
        </p:blipFill>
        <p:spPr>
          <a:xfrm>
            <a:off x="-1" y="2544073"/>
            <a:ext cx="12430897" cy="4388069"/>
          </a:xfrm>
          <a:prstGeom prst="rect">
            <a:avLst/>
          </a:prstGeom>
        </p:spPr>
      </p:pic>
      <p:sp>
        <p:nvSpPr>
          <p:cNvPr id="11" name="Freeform 10">
            <a:extLst>
              <a:ext uri="{FF2B5EF4-FFF2-40B4-BE49-F238E27FC236}">
                <a16:creationId xmlns:a16="http://schemas.microsoft.com/office/drawing/2014/main" id="{55E11D95-6E36-854D-9C4C-8DDD1317FF5C}"/>
              </a:ext>
            </a:extLst>
          </p:cNvPr>
          <p:cNvSpPr/>
          <p:nvPr/>
        </p:nvSpPr>
        <p:spPr>
          <a:xfrm>
            <a:off x="6062133" y="2817342"/>
            <a:ext cx="6959600" cy="5097488"/>
          </a:xfrm>
          <a:custGeom>
            <a:avLst/>
            <a:gdLst>
              <a:gd name="connsiteX0" fmla="*/ 897467 w 6959600"/>
              <a:gd name="connsiteY0" fmla="*/ 2709333 h 5097488"/>
              <a:gd name="connsiteX1" fmla="*/ 1032934 w 6959600"/>
              <a:gd name="connsiteY1" fmla="*/ 2573867 h 5097488"/>
              <a:gd name="connsiteX2" fmla="*/ 1134534 w 6959600"/>
              <a:gd name="connsiteY2" fmla="*/ 2506133 h 5097488"/>
              <a:gd name="connsiteX3" fmla="*/ 1320800 w 6959600"/>
              <a:gd name="connsiteY3" fmla="*/ 2387600 h 5097488"/>
              <a:gd name="connsiteX4" fmla="*/ 1388534 w 6959600"/>
              <a:gd name="connsiteY4" fmla="*/ 2353733 h 5097488"/>
              <a:gd name="connsiteX5" fmla="*/ 1473200 w 6959600"/>
              <a:gd name="connsiteY5" fmla="*/ 2302933 h 5097488"/>
              <a:gd name="connsiteX6" fmla="*/ 1591734 w 6959600"/>
              <a:gd name="connsiteY6" fmla="*/ 2269067 h 5097488"/>
              <a:gd name="connsiteX7" fmla="*/ 1744134 w 6959600"/>
              <a:gd name="connsiteY7" fmla="*/ 2201333 h 5097488"/>
              <a:gd name="connsiteX8" fmla="*/ 1811867 w 6959600"/>
              <a:gd name="connsiteY8" fmla="*/ 2184400 h 5097488"/>
              <a:gd name="connsiteX9" fmla="*/ 1947334 w 6959600"/>
              <a:gd name="connsiteY9" fmla="*/ 2150533 h 5097488"/>
              <a:gd name="connsiteX10" fmla="*/ 2015067 w 6959600"/>
              <a:gd name="connsiteY10" fmla="*/ 2116667 h 5097488"/>
              <a:gd name="connsiteX11" fmla="*/ 2201334 w 6959600"/>
              <a:gd name="connsiteY11" fmla="*/ 1981200 h 5097488"/>
              <a:gd name="connsiteX12" fmla="*/ 2370667 w 6959600"/>
              <a:gd name="connsiteY12" fmla="*/ 1879600 h 5097488"/>
              <a:gd name="connsiteX13" fmla="*/ 2421467 w 6959600"/>
              <a:gd name="connsiteY13" fmla="*/ 1845733 h 5097488"/>
              <a:gd name="connsiteX14" fmla="*/ 2472267 w 6959600"/>
              <a:gd name="connsiteY14" fmla="*/ 1811867 h 5097488"/>
              <a:gd name="connsiteX15" fmla="*/ 2573867 w 6959600"/>
              <a:gd name="connsiteY15" fmla="*/ 1727200 h 5097488"/>
              <a:gd name="connsiteX16" fmla="*/ 2624667 w 6959600"/>
              <a:gd name="connsiteY16" fmla="*/ 1676400 h 5097488"/>
              <a:gd name="connsiteX17" fmla="*/ 2675467 w 6959600"/>
              <a:gd name="connsiteY17" fmla="*/ 1642533 h 5097488"/>
              <a:gd name="connsiteX18" fmla="*/ 2726267 w 6959600"/>
              <a:gd name="connsiteY18" fmla="*/ 1591733 h 5097488"/>
              <a:gd name="connsiteX19" fmla="*/ 2810934 w 6959600"/>
              <a:gd name="connsiteY19" fmla="*/ 1540933 h 5097488"/>
              <a:gd name="connsiteX20" fmla="*/ 2963334 w 6959600"/>
              <a:gd name="connsiteY20" fmla="*/ 1405467 h 5097488"/>
              <a:gd name="connsiteX21" fmla="*/ 2963334 w 6959600"/>
              <a:gd name="connsiteY21" fmla="*/ 1405467 h 5097488"/>
              <a:gd name="connsiteX22" fmla="*/ 3014134 w 6959600"/>
              <a:gd name="connsiteY22" fmla="*/ 1354667 h 5097488"/>
              <a:gd name="connsiteX23" fmla="*/ 3048000 w 6959600"/>
              <a:gd name="connsiteY23" fmla="*/ 1303867 h 5097488"/>
              <a:gd name="connsiteX24" fmla="*/ 3098800 w 6959600"/>
              <a:gd name="connsiteY24" fmla="*/ 1270000 h 5097488"/>
              <a:gd name="connsiteX25" fmla="*/ 3149600 w 6959600"/>
              <a:gd name="connsiteY25" fmla="*/ 1151467 h 5097488"/>
              <a:gd name="connsiteX26" fmla="*/ 3183467 w 6959600"/>
              <a:gd name="connsiteY26" fmla="*/ 1100667 h 5097488"/>
              <a:gd name="connsiteX27" fmla="*/ 3251200 w 6959600"/>
              <a:gd name="connsiteY27" fmla="*/ 1016000 h 5097488"/>
              <a:gd name="connsiteX28" fmla="*/ 3268134 w 6959600"/>
              <a:gd name="connsiteY28" fmla="*/ 965200 h 5097488"/>
              <a:gd name="connsiteX29" fmla="*/ 3369734 w 6959600"/>
              <a:gd name="connsiteY29" fmla="*/ 914400 h 5097488"/>
              <a:gd name="connsiteX30" fmla="*/ 3488267 w 6959600"/>
              <a:gd name="connsiteY30" fmla="*/ 863600 h 5097488"/>
              <a:gd name="connsiteX31" fmla="*/ 3556000 w 6959600"/>
              <a:gd name="connsiteY31" fmla="*/ 829733 h 5097488"/>
              <a:gd name="connsiteX32" fmla="*/ 3606800 w 6959600"/>
              <a:gd name="connsiteY32" fmla="*/ 812800 h 5097488"/>
              <a:gd name="connsiteX33" fmla="*/ 3776134 w 6959600"/>
              <a:gd name="connsiteY33" fmla="*/ 762000 h 5097488"/>
              <a:gd name="connsiteX34" fmla="*/ 3945467 w 6959600"/>
              <a:gd name="connsiteY34" fmla="*/ 694267 h 5097488"/>
              <a:gd name="connsiteX35" fmla="*/ 4064000 w 6959600"/>
              <a:gd name="connsiteY35" fmla="*/ 660400 h 5097488"/>
              <a:gd name="connsiteX36" fmla="*/ 4131734 w 6959600"/>
              <a:gd name="connsiteY36" fmla="*/ 609600 h 5097488"/>
              <a:gd name="connsiteX37" fmla="*/ 4233334 w 6959600"/>
              <a:gd name="connsiteY37" fmla="*/ 575733 h 5097488"/>
              <a:gd name="connsiteX38" fmla="*/ 4284134 w 6959600"/>
              <a:gd name="connsiteY38" fmla="*/ 558800 h 5097488"/>
              <a:gd name="connsiteX39" fmla="*/ 4351867 w 6959600"/>
              <a:gd name="connsiteY39" fmla="*/ 524933 h 5097488"/>
              <a:gd name="connsiteX40" fmla="*/ 4538134 w 6959600"/>
              <a:gd name="connsiteY40" fmla="*/ 457200 h 5097488"/>
              <a:gd name="connsiteX41" fmla="*/ 4639734 w 6959600"/>
              <a:gd name="connsiteY41" fmla="*/ 423333 h 5097488"/>
              <a:gd name="connsiteX42" fmla="*/ 4741334 w 6959600"/>
              <a:gd name="connsiteY42" fmla="*/ 389467 h 5097488"/>
              <a:gd name="connsiteX43" fmla="*/ 4792134 w 6959600"/>
              <a:gd name="connsiteY43" fmla="*/ 372533 h 5097488"/>
              <a:gd name="connsiteX44" fmla="*/ 4859867 w 6959600"/>
              <a:gd name="connsiteY44" fmla="*/ 338667 h 5097488"/>
              <a:gd name="connsiteX45" fmla="*/ 4961467 w 6959600"/>
              <a:gd name="connsiteY45" fmla="*/ 304800 h 5097488"/>
              <a:gd name="connsiteX46" fmla="*/ 5012267 w 6959600"/>
              <a:gd name="connsiteY46" fmla="*/ 270933 h 5097488"/>
              <a:gd name="connsiteX47" fmla="*/ 5113867 w 6959600"/>
              <a:gd name="connsiteY47" fmla="*/ 237067 h 5097488"/>
              <a:gd name="connsiteX48" fmla="*/ 5215467 w 6959600"/>
              <a:gd name="connsiteY48" fmla="*/ 203200 h 5097488"/>
              <a:gd name="connsiteX49" fmla="*/ 5317067 w 6959600"/>
              <a:gd name="connsiteY49" fmla="*/ 169333 h 5097488"/>
              <a:gd name="connsiteX50" fmla="*/ 5367867 w 6959600"/>
              <a:gd name="connsiteY50" fmla="*/ 152400 h 5097488"/>
              <a:gd name="connsiteX51" fmla="*/ 5537200 w 6959600"/>
              <a:gd name="connsiteY51" fmla="*/ 118533 h 5097488"/>
              <a:gd name="connsiteX52" fmla="*/ 5689600 w 6959600"/>
              <a:gd name="connsiteY52" fmla="*/ 67733 h 5097488"/>
              <a:gd name="connsiteX53" fmla="*/ 5740400 w 6959600"/>
              <a:gd name="connsiteY53" fmla="*/ 50800 h 5097488"/>
              <a:gd name="connsiteX54" fmla="*/ 5808134 w 6959600"/>
              <a:gd name="connsiteY54" fmla="*/ 33867 h 5097488"/>
              <a:gd name="connsiteX55" fmla="*/ 5858934 w 6959600"/>
              <a:gd name="connsiteY55" fmla="*/ 16933 h 5097488"/>
              <a:gd name="connsiteX56" fmla="*/ 5977467 w 6959600"/>
              <a:gd name="connsiteY56" fmla="*/ 0 h 5097488"/>
              <a:gd name="connsiteX57" fmla="*/ 6299200 w 6959600"/>
              <a:gd name="connsiteY57" fmla="*/ 16933 h 5097488"/>
              <a:gd name="connsiteX58" fmla="*/ 6350000 w 6959600"/>
              <a:gd name="connsiteY58" fmla="*/ 33867 h 5097488"/>
              <a:gd name="connsiteX59" fmla="*/ 6400800 w 6959600"/>
              <a:gd name="connsiteY59" fmla="*/ 67733 h 5097488"/>
              <a:gd name="connsiteX60" fmla="*/ 6502400 w 6959600"/>
              <a:gd name="connsiteY60" fmla="*/ 203200 h 5097488"/>
              <a:gd name="connsiteX61" fmla="*/ 6519334 w 6959600"/>
              <a:gd name="connsiteY61" fmla="*/ 254000 h 5097488"/>
              <a:gd name="connsiteX62" fmla="*/ 6553200 w 6959600"/>
              <a:gd name="connsiteY62" fmla="*/ 321733 h 5097488"/>
              <a:gd name="connsiteX63" fmla="*/ 6570134 w 6959600"/>
              <a:gd name="connsiteY63" fmla="*/ 389467 h 5097488"/>
              <a:gd name="connsiteX64" fmla="*/ 6604000 w 6959600"/>
              <a:gd name="connsiteY64" fmla="*/ 457200 h 5097488"/>
              <a:gd name="connsiteX65" fmla="*/ 6637867 w 6959600"/>
              <a:gd name="connsiteY65" fmla="*/ 541867 h 5097488"/>
              <a:gd name="connsiteX66" fmla="*/ 6688667 w 6959600"/>
              <a:gd name="connsiteY66" fmla="*/ 711200 h 5097488"/>
              <a:gd name="connsiteX67" fmla="*/ 6705600 w 6959600"/>
              <a:gd name="connsiteY67" fmla="*/ 812800 h 5097488"/>
              <a:gd name="connsiteX68" fmla="*/ 6739467 w 6959600"/>
              <a:gd name="connsiteY68" fmla="*/ 931333 h 5097488"/>
              <a:gd name="connsiteX69" fmla="*/ 6773334 w 6959600"/>
              <a:gd name="connsiteY69" fmla="*/ 1134533 h 5097488"/>
              <a:gd name="connsiteX70" fmla="*/ 6790267 w 6959600"/>
              <a:gd name="connsiteY70" fmla="*/ 1253067 h 5097488"/>
              <a:gd name="connsiteX71" fmla="*/ 6824134 w 6959600"/>
              <a:gd name="connsiteY71" fmla="*/ 1371600 h 5097488"/>
              <a:gd name="connsiteX72" fmla="*/ 6858000 w 6959600"/>
              <a:gd name="connsiteY72" fmla="*/ 1591733 h 5097488"/>
              <a:gd name="connsiteX73" fmla="*/ 6874934 w 6959600"/>
              <a:gd name="connsiteY73" fmla="*/ 1778000 h 5097488"/>
              <a:gd name="connsiteX74" fmla="*/ 6891867 w 6959600"/>
              <a:gd name="connsiteY74" fmla="*/ 1862667 h 5097488"/>
              <a:gd name="connsiteX75" fmla="*/ 6925734 w 6959600"/>
              <a:gd name="connsiteY75" fmla="*/ 2133600 h 5097488"/>
              <a:gd name="connsiteX76" fmla="*/ 6942667 w 6959600"/>
              <a:gd name="connsiteY76" fmla="*/ 2269067 h 5097488"/>
              <a:gd name="connsiteX77" fmla="*/ 6959600 w 6959600"/>
              <a:gd name="connsiteY77" fmla="*/ 3132667 h 5097488"/>
              <a:gd name="connsiteX78" fmla="*/ 6942667 w 6959600"/>
              <a:gd name="connsiteY78" fmla="*/ 3657600 h 5097488"/>
              <a:gd name="connsiteX79" fmla="*/ 6908800 w 6959600"/>
              <a:gd name="connsiteY79" fmla="*/ 3793067 h 5097488"/>
              <a:gd name="connsiteX80" fmla="*/ 6874934 w 6959600"/>
              <a:gd name="connsiteY80" fmla="*/ 3843867 h 5097488"/>
              <a:gd name="connsiteX81" fmla="*/ 6858000 w 6959600"/>
              <a:gd name="connsiteY81" fmla="*/ 3928533 h 5097488"/>
              <a:gd name="connsiteX82" fmla="*/ 6807200 w 6959600"/>
              <a:gd name="connsiteY82" fmla="*/ 4064000 h 5097488"/>
              <a:gd name="connsiteX83" fmla="*/ 6756400 w 6959600"/>
              <a:gd name="connsiteY83" fmla="*/ 4148667 h 5097488"/>
              <a:gd name="connsiteX84" fmla="*/ 6722534 w 6959600"/>
              <a:gd name="connsiteY84" fmla="*/ 4233333 h 5097488"/>
              <a:gd name="connsiteX85" fmla="*/ 6654800 w 6959600"/>
              <a:gd name="connsiteY85" fmla="*/ 4318000 h 5097488"/>
              <a:gd name="connsiteX86" fmla="*/ 6604000 w 6959600"/>
              <a:gd name="connsiteY86" fmla="*/ 4402667 h 5097488"/>
              <a:gd name="connsiteX87" fmla="*/ 6553200 w 6959600"/>
              <a:gd name="connsiteY87" fmla="*/ 4436533 h 5097488"/>
              <a:gd name="connsiteX88" fmla="*/ 6468534 w 6959600"/>
              <a:gd name="connsiteY88" fmla="*/ 4521200 h 5097488"/>
              <a:gd name="connsiteX89" fmla="*/ 6316134 w 6959600"/>
              <a:gd name="connsiteY89" fmla="*/ 4622800 h 5097488"/>
              <a:gd name="connsiteX90" fmla="*/ 6248400 w 6959600"/>
              <a:gd name="connsiteY90" fmla="*/ 4673600 h 5097488"/>
              <a:gd name="connsiteX91" fmla="*/ 6163734 w 6959600"/>
              <a:gd name="connsiteY91" fmla="*/ 4724400 h 5097488"/>
              <a:gd name="connsiteX92" fmla="*/ 6096000 w 6959600"/>
              <a:gd name="connsiteY92" fmla="*/ 4775200 h 5097488"/>
              <a:gd name="connsiteX93" fmla="*/ 5943600 w 6959600"/>
              <a:gd name="connsiteY93" fmla="*/ 4842933 h 5097488"/>
              <a:gd name="connsiteX94" fmla="*/ 5672667 w 6959600"/>
              <a:gd name="connsiteY94" fmla="*/ 4961467 h 5097488"/>
              <a:gd name="connsiteX95" fmla="*/ 5537200 w 6959600"/>
              <a:gd name="connsiteY95" fmla="*/ 4995333 h 5097488"/>
              <a:gd name="connsiteX96" fmla="*/ 4842934 w 6959600"/>
              <a:gd name="connsiteY96" fmla="*/ 5080000 h 5097488"/>
              <a:gd name="connsiteX97" fmla="*/ 4368800 w 6959600"/>
              <a:gd name="connsiteY97" fmla="*/ 5096933 h 5097488"/>
              <a:gd name="connsiteX98" fmla="*/ 1473200 w 6959600"/>
              <a:gd name="connsiteY98" fmla="*/ 5046133 h 5097488"/>
              <a:gd name="connsiteX99" fmla="*/ 1236134 w 6959600"/>
              <a:gd name="connsiteY99" fmla="*/ 5029200 h 5097488"/>
              <a:gd name="connsiteX100" fmla="*/ 931334 w 6959600"/>
              <a:gd name="connsiteY100" fmla="*/ 4978400 h 5097488"/>
              <a:gd name="connsiteX101" fmla="*/ 795867 w 6959600"/>
              <a:gd name="connsiteY101" fmla="*/ 4961467 h 5097488"/>
              <a:gd name="connsiteX102" fmla="*/ 609600 w 6959600"/>
              <a:gd name="connsiteY102" fmla="*/ 4910667 h 5097488"/>
              <a:gd name="connsiteX103" fmla="*/ 558800 w 6959600"/>
              <a:gd name="connsiteY103" fmla="*/ 4893733 h 5097488"/>
              <a:gd name="connsiteX104" fmla="*/ 457200 w 6959600"/>
              <a:gd name="connsiteY104" fmla="*/ 4826000 h 5097488"/>
              <a:gd name="connsiteX105" fmla="*/ 338667 w 6959600"/>
              <a:gd name="connsiteY105" fmla="*/ 4724400 h 5097488"/>
              <a:gd name="connsiteX106" fmla="*/ 287867 w 6959600"/>
              <a:gd name="connsiteY106" fmla="*/ 4656667 h 5097488"/>
              <a:gd name="connsiteX107" fmla="*/ 203200 w 6959600"/>
              <a:gd name="connsiteY107" fmla="*/ 4588933 h 5097488"/>
              <a:gd name="connsiteX108" fmla="*/ 169334 w 6959600"/>
              <a:gd name="connsiteY108" fmla="*/ 4538133 h 5097488"/>
              <a:gd name="connsiteX109" fmla="*/ 50800 w 6959600"/>
              <a:gd name="connsiteY109" fmla="*/ 4402667 h 5097488"/>
              <a:gd name="connsiteX110" fmla="*/ 33867 w 6959600"/>
              <a:gd name="connsiteY110" fmla="*/ 4351867 h 5097488"/>
              <a:gd name="connsiteX111" fmla="*/ 0 w 6959600"/>
              <a:gd name="connsiteY111" fmla="*/ 4301067 h 5097488"/>
              <a:gd name="connsiteX112" fmla="*/ 33867 w 6959600"/>
              <a:gd name="connsiteY112" fmla="*/ 3894667 h 5097488"/>
              <a:gd name="connsiteX113" fmla="*/ 67734 w 6959600"/>
              <a:gd name="connsiteY113" fmla="*/ 3793067 h 5097488"/>
              <a:gd name="connsiteX114" fmla="*/ 135467 w 6959600"/>
              <a:gd name="connsiteY114" fmla="*/ 3623733 h 5097488"/>
              <a:gd name="connsiteX115" fmla="*/ 254000 w 6959600"/>
              <a:gd name="connsiteY115" fmla="*/ 3403600 h 5097488"/>
              <a:gd name="connsiteX116" fmla="*/ 355600 w 6959600"/>
              <a:gd name="connsiteY116" fmla="*/ 3268133 h 5097488"/>
              <a:gd name="connsiteX117" fmla="*/ 457200 w 6959600"/>
              <a:gd name="connsiteY117" fmla="*/ 3183467 h 5097488"/>
              <a:gd name="connsiteX118" fmla="*/ 541867 w 6959600"/>
              <a:gd name="connsiteY118" fmla="*/ 3115733 h 5097488"/>
              <a:gd name="connsiteX119" fmla="*/ 728134 w 6959600"/>
              <a:gd name="connsiteY119" fmla="*/ 2997200 h 5097488"/>
              <a:gd name="connsiteX120" fmla="*/ 795867 w 6959600"/>
              <a:gd name="connsiteY120" fmla="*/ 2963333 h 5097488"/>
              <a:gd name="connsiteX121" fmla="*/ 863600 w 6959600"/>
              <a:gd name="connsiteY121" fmla="*/ 2912533 h 5097488"/>
              <a:gd name="connsiteX122" fmla="*/ 948267 w 6959600"/>
              <a:gd name="connsiteY122" fmla="*/ 2861733 h 5097488"/>
              <a:gd name="connsiteX123" fmla="*/ 1049867 w 6959600"/>
              <a:gd name="connsiteY123" fmla="*/ 2777067 h 5097488"/>
              <a:gd name="connsiteX124" fmla="*/ 1083734 w 6959600"/>
              <a:gd name="connsiteY124" fmla="*/ 2726267 h 5097488"/>
              <a:gd name="connsiteX125" fmla="*/ 1083734 w 6959600"/>
              <a:gd name="connsiteY125" fmla="*/ 2692400 h 509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959600" h="5097488">
                <a:moveTo>
                  <a:pt x="897467" y="2709333"/>
                </a:moveTo>
                <a:cubicBezTo>
                  <a:pt x="942623" y="2664178"/>
                  <a:pt x="984448" y="2615426"/>
                  <a:pt x="1032934" y="2573867"/>
                </a:cubicBezTo>
                <a:cubicBezTo>
                  <a:pt x="1063838" y="2547378"/>
                  <a:pt x="1100667" y="2528711"/>
                  <a:pt x="1134534" y="2506133"/>
                </a:cubicBezTo>
                <a:cubicBezTo>
                  <a:pt x="1185854" y="2471919"/>
                  <a:pt x="1282644" y="2406678"/>
                  <a:pt x="1320800" y="2387600"/>
                </a:cubicBezTo>
                <a:cubicBezTo>
                  <a:pt x="1343378" y="2376311"/>
                  <a:pt x="1366468" y="2365992"/>
                  <a:pt x="1388534" y="2353733"/>
                </a:cubicBezTo>
                <a:cubicBezTo>
                  <a:pt x="1417304" y="2337749"/>
                  <a:pt x="1442819" y="2315591"/>
                  <a:pt x="1473200" y="2302933"/>
                </a:cubicBezTo>
                <a:cubicBezTo>
                  <a:pt x="1511131" y="2287128"/>
                  <a:pt x="1552750" y="2282061"/>
                  <a:pt x="1591734" y="2269067"/>
                </a:cubicBezTo>
                <a:cubicBezTo>
                  <a:pt x="1869744" y="2176397"/>
                  <a:pt x="1508111" y="2289841"/>
                  <a:pt x="1744134" y="2201333"/>
                </a:cubicBezTo>
                <a:cubicBezTo>
                  <a:pt x="1765925" y="2193161"/>
                  <a:pt x="1789490" y="2190793"/>
                  <a:pt x="1811867" y="2184400"/>
                </a:cubicBezTo>
                <a:cubicBezTo>
                  <a:pt x="1933367" y="2149686"/>
                  <a:pt x="1775190" y="2184963"/>
                  <a:pt x="1947334" y="2150533"/>
                </a:cubicBezTo>
                <a:cubicBezTo>
                  <a:pt x="1969912" y="2139244"/>
                  <a:pt x="1994064" y="2130669"/>
                  <a:pt x="2015067" y="2116667"/>
                </a:cubicBezTo>
                <a:cubicBezTo>
                  <a:pt x="2107768" y="2054867"/>
                  <a:pt x="2096408" y="2033664"/>
                  <a:pt x="2201334" y="1981200"/>
                </a:cubicBezTo>
                <a:cubicBezTo>
                  <a:pt x="2305471" y="1929131"/>
                  <a:pt x="2248066" y="1961334"/>
                  <a:pt x="2370667" y="1879600"/>
                </a:cubicBezTo>
                <a:lnTo>
                  <a:pt x="2421467" y="1845733"/>
                </a:lnTo>
                <a:cubicBezTo>
                  <a:pt x="2438400" y="1834444"/>
                  <a:pt x="2457877" y="1826257"/>
                  <a:pt x="2472267" y="1811867"/>
                </a:cubicBezTo>
                <a:cubicBezTo>
                  <a:pt x="2620680" y="1663454"/>
                  <a:pt x="2432416" y="1845076"/>
                  <a:pt x="2573867" y="1727200"/>
                </a:cubicBezTo>
                <a:cubicBezTo>
                  <a:pt x="2592264" y="1711869"/>
                  <a:pt x="2606270" y="1691731"/>
                  <a:pt x="2624667" y="1676400"/>
                </a:cubicBezTo>
                <a:cubicBezTo>
                  <a:pt x="2640301" y="1663371"/>
                  <a:pt x="2659833" y="1655562"/>
                  <a:pt x="2675467" y="1642533"/>
                </a:cubicBezTo>
                <a:cubicBezTo>
                  <a:pt x="2693864" y="1627202"/>
                  <a:pt x="2707109" y="1606101"/>
                  <a:pt x="2726267" y="1591733"/>
                </a:cubicBezTo>
                <a:cubicBezTo>
                  <a:pt x="2752597" y="1571985"/>
                  <a:pt x="2782712" y="1557866"/>
                  <a:pt x="2810934" y="1540933"/>
                </a:cubicBezTo>
                <a:cubicBezTo>
                  <a:pt x="2886156" y="1440638"/>
                  <a:pt x="2838252" y="1488855"/>
                  <a:pt x="2963334" y="1405467"/>
                </a:cubicBezTo>
                <a:lnTo>
                  <a:pt x="2963334" y="1405467"/>
                </a:lnTo>
                <a:cubicBezTo>
                  <a:pt x="2980267" y="1388534"/>
                  <a:pt x="2998803" y="1373064"/>
                  <a:pt x="3014134" y="1354667"/>
                </a:cubicBezTo>
                <a:cubicBezTo>
                  <a:pt x="3027162" y="1339033"/>
                  <a:pt x="3033610" y="1318258"/>
                  <a:pt x="3048000" y="1303867"/>
                </a:cubicBezTo>
                <a:cubicBezTo>
                  <a:pt x="3062391" y="1289476"/>
                  <a:pt x="3081867" y="1281289"/>
                  <a:pt x="3098800" y="1270000"/>
                </a:cubicBezTo>
                <a:cubicBezTo>
                  <a:pt x="3183825" y="1142463"/>
                  <a:pt x="3083992" y="1304552"/>
                  <a:pt x="3149600" y="1151467"/>
                </a:cubicBezTo>
                <a:cubicBezTo>
                  <a:pt x="3157617" y="1132761"/>
                  <a:pt x="3172178" y="1117600"/>
                  <a:pt x="3183467" y="1100667"/>
                </a:cubicBezTo>
                <a:cubicBezTo>
                  <a:pt x="3226028" y="972983"/>
                  <a:pt x="3163666" y="1125417"/>
                  <a:pt x="3251200" y="1016000"/>
                </a:cubicBezTo>
                <a:cubicBezTo>
                  <a:pt x="3262350" y="1002062"/>
                  <a:pt x="3256984" y="979138"/>
                  <a:pt x="3268134" y="965200"/>
                </a:cubicBezTo>
                <a:cubicBezTo>
                  <a:pt x="3292008" y="935357"/>
                  <a:pt x="3336268" y="925555"/>
                  <a:pt x="3369734" y="914400"/>
                </a:cubicBezTo>
                <a:cubicBezTo>
                  <a:pt x="3472683" y="845767"/>
                  <a:pt x="3363299" y="910463"/>
                  <a:pt x="3488267" y="863600"/>
                </a:cubicBezTo>
                <a:cubicBezTo>
                  <a:pt x="3511902" y="854737"/>
                  <a:pt x="3532798" y="839677"/>
                  <a:pt x="3556000" y="829733"/>
                </a:cubicBezTo>
                <a:cubicBezTo>
                  <a:pt x="3572406" y="822702"/>
                  <a:pt x="3590087" y="819067"/>
                  <a:pt x="3606800" y="812800"/>
                </a:cubicBezTo>
                <a:cubicBezTo>
                  <a:pt x="3734104" y="765061"/>
                  <a:pt x="3646592" y="787908"/>
                  <a:pt x="3776134" y="762000"/>
                </a:cubicBezTo>
                <a:cubicBezTo>
                  <a:pt x="3832578" y="739422"/>
                  <a:pt x="3886490" y="709012"/>
                  <a:pt x="3945467" y="694267"/>
                </a:cubicBezTo>
                <a:cubicBezTo>
                  <a:pt x="4030516" y="673004"/>
                  <a:pt x="3991122" y="684692"/>
                  <a:pt x="4064000" y="660400"/>
                </a:cubicBezTo>
                <a:cubicBezTo>
                  <a:pt x="4086578" y="643467"/>
                  <a:pt x="4106491" y="622221"/>
                  <a:pt x="4131734" y="609600"/>
                </a:cubicBezTo>
                <a:cubicBezTo>
                  <a:pt x="4163664" y="593635"/>
                  <a:pt x="4199467" y="587022"/>
                  <a:pt x="4233334" y="575733"/>
                </a:cubicBezTo>
                <a:cubicBezTo>
                  <a:pt x="4250267" y="570089"/>
                  <a:pt x="4268169" y="566783"/>
                  <a:pt x="4284134" y="558800"/>
                </a:cubicBezTo>
                <a:cubicBezTo>
                  <a:pt x="4306712" y="547511"/>
                  <a:pt x="4328800" y="535185"/>
                  <a:pt x="4351867" y="524933"/>
                </a:cubicBezTo>
                <a:cubicBezTo>
                  <a:pt x="4422543" y="493522"/>
                  <a:pt x="4463057" y="482226"/>
                  <a:pt x="4538134" y="457200"/>
                </a:cubicBezTo>
                <a:lnTo>
                  <a:pt x="4639734" y="423333"/>
                </a:lnTo>
                <a:lnTo>
                  <a:pt x="4741334" y="389467"/>
                </a:lnTo>
                <a:cubicBezTo>
                  <a:pt x="4758267" y="383822"/>
                  <a:pt x="4776169" y="380515"/>
                  <a:pt x="4792134" y="372533"/>
                </a:cubicBezTo>
                <a:cubicBezTo>
                  <a:pt x="4814712" y="361244"/>
                  <a:pt x="4836430" y="348042"/>
                  <a:pt x="4859867" y="338667"/>
                </a:cubicBezTo>
                <a:cubicBezTo>
                  <a:pt x="4893012" y="325409"/>
                  <a:pt x="4961467" y="304800"/>
                  <a:pt x="4961467" y="304800"/>
                </a:cubicBezTo>
                <a:cubicBezTo>
                  <a:pt x="4978400" y="293511"/>
                  <a:pt x="4993670" y="279198"/>
                  <a:pt x="5012267" y="270933"/>
                </a:cubicBezTo>
                <a:cubicBezTo>
                  <a:pt x="5044889" y="256435"/>
                  <a:pt x="5080000" y="248356"/>
                  <a:pt x="5113867" y="237067"/>
                </a:cubicBezTo>
                <a:lnTo>
                  <a:pt x="5215467" y="203200"/>
                </a:lnTo>
                <a:lnTo>
                  <a:pt x="5317067" y="169333"/>
                </a:lnTo>
                <a:cubicBezTo>
                  <a:pt x="5334000" y="163689"/>
                  <a:pt x="5350261" y="155334"/>
                  <a:pt x="5367867" y="152400"/>
                </a:cubicBezTo>
                <a:cubicBezTo>
                  <a:pt x="5436537" y="140955"/>
                  <a:pt x="5474040" y="137481"/>
                  <a:pt x="5537200" y="118533"/>
                </a:cubicBezTo>
                <a:cubicBezTo>
                  <a:pt x="5537285" y="118508"/>
                  <a:pt x="5664158" y="76214"/>
                  <a:pt x="5689600" y="67733"/>
                </a:cubicBezTo>
                <a:cubicBezTo>
                  <a:pt x="5706533" y="62089"/>
                  <a:pt x="5723084" y="55129"/>
                  <a:pt x="5740400" y="50800"/>
                </a:cubicBezTo>
                <a:cubicBezTo>
                  <a:pt x="5762978" y="45156"/>
                  <a:pt x="5785757" y="40261"/>
                  <a:pt x="5808134" y="33867"/>
                </a:cubicBezTo>
                <a:cubicBezTo>
                  <a:pt x="5825297" y="28963"/>
                  <a:pt x="5841431" y="20434"/>
                  <a:pt x="5858934" y="16933"/>
                </a:cubicBezTo>
                <a:cubicBezTo>
                  <a:pt x="5898071" y="9105"/>
                  <a:pt x="5937956" y="5644"/>
                  <a:pt x="5977467" y="0"/>
                </a:cubicBezTo>
                <a:cubicBezTo>
                  <a:pt x="6084711" y="5644"/>
                  <a:pt x="6192248" y="7210"/>
                  <a:pt x="6299200" y="16933"/>
                </a:cubicBezTo>
                <a:cubicBezTo>
                  <a:pt x="6316976" y="18549"/>
                  <a:pt x="6334035" y="25885"/>
                  <a:pt x="6350000" y="33867"/>
                </a:cubicBezTo>
                <a:cubicBezTo>
                  <a:pt x="6368203" y="42968"/>
                  <a:pt x="6383867" y="56444"/>
                  <a:pt x="6400800" y="67733"/>
                </a:cubicBezTo>
                <a:cubicBezTo>
                  <a:pt x="6434667" y="112889"/>
                  <a:pt x="6484550" y="149652"/>
                  <a:pt x="6502400" y="203200"/>
                </a:cubicBezTo>
                <a:cubicBezTo>
                  <a:pt x="6508045" y="220133"/>
                  <a:pt x="6512303" y="237594"/>
                  <a:pt x="6519334" y="254000"/>
                </a:cubicBezTo>
                <a:cubicBezTo>
                  <a:pt x="6529278" y="277202"/>
                  <a:pt x="6544337" y="298098"/>
                  <a:pt x="6553200" y="321733"/>
                </a:cubicBezTo>
                <a:cubicBezTo>
                  <a:pt x="6561372" y="343524"/>
                  <a:pt x="6561962" y="367676"/>
                  <a:pt x="6570134" y="389467"/>
                </a:cubicBezTo>
                <a:cubicBezTo>
                  <a:pt x="6578997" y="413102"/>
                  <a:pt x="6593748" y="434133"/>
                  <a:pt x="6604000" y="457200"/>
                </a:cubicBezTo>
                <a:cubicBezTo>
                  <a:pt x="6616345" y="484977"/>
                  <a:pt x="6626578" y="513645"/>
                  <a:pt x="6637867" y="541867"/>
                </a:cubicBezTo>
                <a:cubicBezTo>
                  <a:pt x="6697675" y="840910"/>
                  <a:pt x="6605125" y="404880"/>
                  <a:pt x="6688667" y="711200"/>
                </a:cubicBezTo>
                <a:cubicBezTo>
                  <a:pt x="6697701" y="744324"/>
                  <a:pt x="6697880" y="779345"/>
                  <a:pt x="6705600" y="812800"/>
                </a:cubicBezTo>
                <a:cubicBezTo>
                  <a:pt x="6714840" y="852840"/>
                  <a:pt x="6731002" y="891122"/>
                  <a:pt x="6739467" y="931333"/>
                </a:cubicBezTo>
                <a:cubicBezTo>
                  <a:pt x="6753613" y="998528"/>
                  <a:pt x="6763623" y="1066555"/>
                  <a:pt x="6773334" y="1134533"/>
                </a:cubicBezTo>
                <a:cubicBezTo>
                  <a:pt x="6778978" y="1174044"/>
                  <a:pt x="6781904" y="1214041"/>
                  <a:pt x="6790267" y="1253067"/>
                </a:cubicBezTo>
                <a:cubicBezTo>
                  <a:pt x="6798877" y="1293247"/>
                  <a:pt x="6814894" y="1331560"/>
                  <a:pt x="6824134" y="1371600"/>
                </a:cubicBezTo>
                <a:cubicBezTo>
                  <a:pt x="6831205" y="1402239"/>
                  <a:pt x="6855304" y="1567467"/>
                  <a:pt x="6858000" y="1591733"/>
                </a:cubicBezTo>
                <a:cubicBezTo>
                  <a:pt x="6864885" y="1653697"/>
                  <a:pt x="6867201" y="1716136"/>
                  <a:pt x="6874934" y="1778000"/>
                </a:cubicBezTo>
                <a:cubicBezTo>
                  <a:pt x="6878504" y="1806559"/>
                  <a:pt x="6887797" y="1834175"/>
                  <a:pt x="6891867" y="1862667"/>
                </a:cubicBezTo>
                <a:cubicBezTo>
                  <a:pt x="6904738" y="1952766"/>
                  <a:pt x="6914445" y="2043289"/>
                  <a:pt x="6925734" y="2133600"/>
                </a:cubicBezTo>
                <a:lnTo>
                  <a:pt x="6942667" y="2269067"/>
                </a:lnTo>
                <a:cubicBezTo>
                  <a:pt x="6948311" y="2556934"/>
                  <a:pt x="6959600" y="2844745"/>
                  <a:pt x="6959600" y="3132667"/>
                </a:cubicBezTo>
                <a:cubicBezTo>
                  <a:pt x="6959600" y="3307736"/>
                  <a:pt x="6956094" y="3483047"/>
                  <a:pt x="6942667" y="3657600"/>
                </a:cubicBezTo>
                <a:cubicBezTo>
                  <a:pt x="6939097" y="3704008"/>
                  <a:pt x="6934618" y="3754339"/>
                  <a:pt x="6908800" y="3793067"/>
                </a:cubicBezTo>
                <a:lnTo>
                  <a:pt x="6874934" y="3843867"/>
                </a:lnTo>
                <a:cubicBezTo>
                  <a:pt x="6869289" y="3872089"/>
                  <a:pt x="6864981" y="3900611"/>
                  <a:pt x="6858000" y="3928533"/>
                </a:cubicBezTo>
                <a:cubicBezTo>
                  <a:pt x="6850671" y="3957847"/>
                  <a:pt x="6814972" y="4048457"/>
                  <a:pt x="6807200" y="4064000"/>
                </a:cubicBezTo>
                <a:cubicBezTo>
                  <a:pt x="6792481" y="4093438"/>
                  <a:pt x="6771119" y="4119229"/>
                  <a:pt x="6756400" y="4148667"/>
                </a:cubicBezTo>
                <a:cubicBezTo>
                  <a:pt x="6742807" y="4175854"/>
                  <a:pt x="6738173" y="4207269"/>
                  <a:pt x="6722534" y="4233333"/>
                </a:cubicBezTo>
                <a:cubicBezTo>
                  <a:pt x="6703939" y="4264325"/>
                  <a:pt x="6675526" y="4288391"/>
                  <a:pt x="6654800" y="4318000"/>
                </a:cubicBezTo>
                <a:cubicBezTo>
                  <a:pt x="6635926" y="4344963"/>
                  <a:pt x="6625419" y="4377678"/>
                  <a:pt x="6604000" y="4402667"/>
                </a:cubicBezTo>
                <a:cubicBezTo>
                  <a:pt x="6590756" y="4418119"/>
                  <a:pt x="6568516" y="4423132"/>
                  <a:pt x="6553200" y="4436533"/>
                </a:cubicBezTo>
                <a:cubicBezTo>
                  <a:pt x="6523163" y="4462815"/>
                  <a:pt x="6498365" y="4494684"/>
                  <a:pt x="6468534" y="4521200"/>
                </a:cubicBezTo>
                <a:cubicBezTo>
                  <a:pt x="6405260" y="4577444"/>
                  <a:pt x="6389094" y="4574160"/>
                  <a:pt x="6316134" y="4622800"/>
                </a:cubicBezTo>
                <a:cubicBezTo>
                  <a:pt x="6292652" y="4638455"/>
                  <a:pt x="6271882" y="4657945"/>
                  <a:pt x="6248400" y="4673600"/>
                </a:cubicBezTo>
                <a:cubicBezTo>
                  <a:pt x="6221015" y="4691856"/>
                  <a:pt x="6191119" y="4706144"/>
                  <a:pt x="6163734" y="4724400"/>
                </a:cubicBezTo>
                <a:cubicBezTo>
                  <a:pt x="6140252" y="4740055"/>
                  <a:pt x="6119933" y="4760242"/>
                  <a:pt x="6096000" y="4775200"/>
                </a:cubicBezTo>
                <a:cubicBezTo>
                  <a:pt x="6048418" y="4804939"/>
                  <a:pt x="5994702" y="4821032"/>
                  <a:pt x="5943600" y="4842933"/>
                </a:cubicBezTo>
                <a:cubicBezTo>
                  <a:pt x="5852994" y="4881764"/>
                  <a:pt x="5768300" y="4937559"/>
                  <a:pt x="5672667" y="4961467"/>
                </a:cubicBezTo>
                <a:cubicBezTo>
                  <a:pt x="5627511" y="4972756"/>
                  <a:pt x="5582908" y="4986543"/>
                  <a:pt x="5537200" y="4995333"/>
                </a:cubicBezTo>
                <a:cubicBezTo>
                  <a:pt x="5302095" y="5040545"/>
                  <a:pt x="5084219" y="5071383"/>
                  <a:pt x="4842934" y="5080000"/>
                </a:cubicBezTo>
                <a:lnTo>
                  <a:pt x="4368800" y="5096933"/>
                </a:lnTo>
                <a:cubicBezTo>
                  <a:pt x="2632385" y="5084441"/>
                  <a:pt x="2614004" y="5127618"/>
                  <a:pt x="1473200" y="5046133"/>
                </a:cubicBezTo>
                <a:cubicBezTo>
                  <a:pt x="1394178" y="5040489"/>
                  <a:pt x="1314906" y="5037640"/>
                  <a:pt x="1236134" y="5029200"/>
                </a:cubicBezTo>
                <a:cubicBezTo>
                  <a:pt x="434943" y="4943358"/>
                  <a:pt x="1234259" y="5028887"/>
                  <a:pt x="931334" y="4978400"/>
                </a:cubicBezTo>
                <a:cubicBezTo>
                  <a:pt x="886446" y="4970919"/>
                  <a:pt x="841023" y="4967111"/>
                  <a:pt x="795867" y="4961467"/>
                </a:cubicBezTo>
                <a:cubicBezTo>
                  <a:pt x="711085" y="4940271"/>
                  <a:pt x="710224" y="4940854"/>
                  <a:pt x="609600" y="4910667"/>
                </a:cubicBezTo>
                <a:cubicBezTo>
                  <a:pt x="592503" y="4905538"/>
                  <a:pt x="574403" y="4902401"/>
                  <a:pt x="558800" y="4893733"/>
                </a:cubicBezTo>
                <a:cubicBezTo>
                  <a:pt x="523220" y="4873966"/>
                  <a:pt x="489762" y="4850422"/>
                  <a:pt x="457200" y="4826000"/>
                </a:cubicBezTo>
                <a:cubicBezTo>
                  <a:pt x="403664" y="4785848"/>
                  <a:pt x="381121" y="4773929"/>
                  <a:pt x="338667" y="4724400"/>
                </a:cubicBezTo>
                <a:cubicBezTo>
                  <a:pt x="320300" y="4702972"/>
                  <a:pt x="307823" y="4676623"/>
                  <a:pt x="287867" y="4656667"/>
                </a:cubicBezTo>
                <a:cubicBezTo>
                  <a:pt x="262311" y="4631111"/>
                  <a:pt x="228756" y="4614490"/>
                  <a:pt x="203200" y="4588933"/>
                </a:cubicBezTo>
                <a:cubicBezTo>
                  <a:pt x="188810" y="4574542"/>
                  <a:pt x="182735" y="4553449"/>
                  <a:pt x="169334" y="4538133"/>
                </a:cubicBezTo>
                <a:cubicBezTo>
                  <a:pt x="30649" y="4379636"/>
                  <a:pt x="127012" y="4516985"/>
                  <a:pt x="50800" y="4402667"/>
                </a:cubicBezTo>
                <a:cubicBezTo>
                  <a:pt x="45156" y="4385734"/>
                  <a:pt x="41849" y="4367832"/>
                  <a:pt x="33867" y="4351867"/>
                </a:cubicBezTo>
                <a:cubicBezTo>
                  <a:pt x="24766" y="4333664"/>
                  <a:pt x="0" y="4321418"/>
                  <a:pt x="0" y="4301067"/>
                </a:cubicBezTo>
                <a:cubicBezTo>
                  <a:pt x="0" y="4165131"/>
                  <a:pt x="15901" y="4029411"/>
                  <a:pt x="33867" y="3894667"/>
                </a:cubicBezTo>
                <a:cubicBezTo>
                  <a:pt x="38585" y="3859282"/>
                  <a:pt x="55199" y="3826493"/>
                  <a:pt x="67734" y="3793067"/>
                </a:cubicBezTo>
                <a:cubicBezTo>
                  <a:pt x="89080" y="3736145"/>
                  <a:pt x="108280" y="3678108"/>
                  <a:pt x="135467" y="3623733"/>
                </a:cubicBezTo>
                <a:cubicBezTo>
                  <a:pt x="170812" y="3553043"/>
                  <a:pt x="207936" y="3470137"/>
                  <a:pt x="254000" y="3403600"/>
                </a:cubicBezTo>
                <a:cubicBezTo>
                  <a:pt x="286129" y="3357192"/>
                  <a:pt x="315688" y="3308045"/>
                  <a:pt x="355600" y="3268133"/>
                </a:cubicBezTo>
                <a:cubicBezTo>
                  <a:pt x="448535" y="3175198"/>
                  <a:pt x="362896" y="3254195"/>
                  <a:pt x="457200" y="3183467"/>
                </a:cubicBezTo>
                <a:cubicBezTo>
                  <a:pt x="486114" y="3161782"/>
                  <a:pt x="512084" y="3136209"/>
                  <a:pt x="541867" y="3115733"/>
                </a:cubicBezTo>
                <a:cubicBezTo>
                  <a:pt x="602512" y="3074040"/>
                  <a:pt x="662309" y="3030113"/>
                  <a:pt x="728134" y="2997200"/>
                </a:cubicBezTo>
                <a:cubicBezTo>
                  <a:pt x="750712" y="2985911"/>
                  <a:pt x="774461" y="2976712"/>
                  <a:pt x="795867" y="2963333"/>
                </a:cubicBezTo>
                <a:cubicBezTo>
                  <a:pt x="819799" y="2948375"/>
                  <a:pt x="840118" y="2928188"/>
                  <a:pt x="863600" y="2912533"/>
                </a:cubicBezTo>
                <a:cubicBezTo>
                  <a:pt x="890985" y="2894276"/>
                  <a:pt x="920357" y="2879177"/>
                  <a:pt x="948267" y="2861733"/>
                </a:cubicBezTo>
                <a:cubicBezTo>
                  <a:pt x="994599" y="2832776"/>
                  <a:pt x="1013381" y="2820851"/>
                  <a:pt x="1049867" y="2777067"/>
                </a:cubicBezTo>
                <a:cubicBezTo>
                  <a:pt x="1062896" y="2761433"/>
                  <a:pt x="1076176" y="2745163"/>
                  <a:pt x="1083734" y="2726267"/>
                </a:cubicBezTo>
                <a:cubicBezTo>
                  <a:pt x="1087927" y="2715785"/>
                  <a:pt x="1083734" y="2703689"/>
                  <a:pt x="1083734" y="269240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25988CB-6420-D147-B957-E3E07853FFFD}"/>
              </a:ext>
            </a:extLst>
          </p:cNvPr>
          <p:cNvPicPr>
            <a:picLocks noChangeAspect="1"/>
          </p:cNvPicPr>
          <p:nvPr userDrawn="1"/>
        </p:nvPicPr>
        <p:blipFill>
          <a:blip r:embed="rId3"/>
          <a:stretch>
            <a:fillRect/>
          </a:stretch>
        </p:blipFill>
        <p:spPr>
          <a:xfrm>
            <a:off x="8877436" y="5413996"/>
            <a:ext cx="2638304" cy="1077575"/>
          </a:xfrm>
          <a:prstGeom prst="rect">
            <a:avLst/>
          </a:prstGeom>
        </p:spPr>
      </p:pic>
    </p:spTree>
    <p:extLst>
      <p:ext uri="{BB962C8B-B14F-4D97-AF65-F5344CB8AC3E}">
        <p14:creationId xmlns:p14="http://schemas.microsoft.com/office/powerpoint/2010/main" val="47109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C86F211-61CD-D44E-B870-8C06B8CCFB26}"/>
              </a:ext>
            </a:extLst>
          </p:cNvPr>
          <p:cNvCxnSpPr/>
          <p:nvPr userDrawn="1"/>
        </p:nvCxnSpPr>
        <p:spPr>
          <a:xfrm>
            <a:off x="694267" y="673761"/>
            <a:ext cx="0" cy="5506906"/>
          </a:xfrm>
          <a:prstGeom prst="line">
            <a:avLst/>
          </a:prstGeom>
          <a:ln>
            <a:solidFill>
              <a:srgbClr val="DD04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007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31744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72747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56070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xt">
    <p:spTree>
      <p:nvGrpSpPr>
        <p:cNvPr id="1" name=""/>
        <p:cNvGrpSpPr/>
        <p:nvPr/>
      </p:nvGrpSpPr>
      <p:grpSpPr>
        <a:xfrm>
          <a:off x="0" y="0"/>
          <a:ext cx="0" cy="0"/>
          <a:chOff x="0" y="0"/>
          <a:chExt cx="0" cy="0"/>
        </a:xfrm>
      </p:grpSpPr>
      <p:pic>
        <p:nvPicPr>
          <p:cNvPr id="10" name="Picture 9" descr="A white background with lines&#10;&#10;Description automatically generated">
            <a:extLst>
              <a:ext uri="{FF2B5EF4-FFF2-40B4-BE49-F238E27FC236}">
                <a16:creationId xmlns:a16="http://schemas.microsoft.com/office/drawing/2014/main" id="{520BC58C-753A-6F5A-561C-C846B689DD1E}"/>
              </a:ext>
            </a:extLst>
          </p:cNvPr>
          <p:cNvPicPr>
            <a:picLocks noChangeAspect="1"/>
          </p:cNvPicPr>
          <p:nvPr userDrawn="1"/>
        </p:nvPicPr>
        <p:blipFill>
          <a:blip r:embed="rId2"/>
          <a:stretch>
            <a:fillRect/>
          </a:stretch>
        </p:blipFill>
        <p:spPr>
          <a:xfrm>
            <a:off x="0" y="24822"/>
            <a:ext cx="12192000" cy="6808355"/>
          </a:xfrm>
          <a:prstGeom prst="rect">
            <a:avLst/>
          </a:prstGeom>
        </p:spPr>
      </p:pic>
      <p:sp>
        <p:nvSpPr>
          <p:cNvPr id="2" name="Title 1">
            <a:extLst>
              <a:ext uri="{FF2B5EF4-FFF2-40B4-BE49-F238E27FC236}">
                <a16:creationId xmlns:a16="http://schemas.microsoft.com/office/drawing/2014/main" id="{F2367306-B303-7A59-3351-DDC5365AEEC1}"/>
              </a:ext>
            </a:extLst>
          </p:cNvPr>
          <p:cNvSpPr>
            <a:spLocks noGrp="1"/>
          </p:cNvSpPr>
          <p:nvPr>
            <p:ph type="title" hasCustomPrompt="1"/>
          </p:nvPr>
        </p:nvSpPr>
        <p:spPr>
          <a:ln>
            <a:noFill/>
          </a:ln>
        </p:spPr>
        <p:txBody>
          <a:bodyPr>
            <a:normAutofit/>
          </a:bodyPr>
          <a:lstStyle>
            <a:lvl1pPr>
              <a:defRPr sz="2800" b="1">
                <a:solidFill>
                  <a:srgbClr val="19214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DD6C6EA3-94E4-A8F1-8FFE-8F699CDCF563}"/>
              </a:ext>
            </a:extLst>
          </p:cNvPr>
          <p:cNvSpPr>
            <a:spLocks noGrp="1"/>
          </p:cNvSpPr>
          <p:nvPr>
            <p:ph idx="1"/>
          </p:nvPr>
        </p:nvSpPr>
        <p:spPr/>
        <p:txBody>
          <a:bodyPr/>
          <a:lstStyle>
            <a:lvl1pPr marL="0" indent="0">
              <a:buNone/>
              <a:defRPr>
                <a:solidFill>
                  <a:srgbClr val="192141"/>
                </a:solidFill>
                <a:latin typeface="Arial" panose="020B0604020202020204" pitchFamily="34" charset="0"/>
                <a:cs typeface="Arial" panose="020B0604020202020204" pitchFamily="34" charset="0"/>
              </a:defRPr>
            </a:lvl1pPr>
            <a:lvl2pPr marL="457200" indent="0">
              <a:buNone/>
              <a:defRPr>
                <a:solidFill>
                  <a:srgbClr val="192141"/>
                </a:solidFill>
                <a:latin typeface="Arial" panose="020B0604020202020204" pitchFamily="34" charset="0"/>
                <a:cs typeface="Arial" panose="020B0604020202020204" pitchFamily="34" charset="0"/>
              </a:defRPr>
            </a:lvl2pPr>
            <a:lvl3pPr marL="914400" indent="0">
              <a:buNone/>
              <a:defRPr>
                <a:solidFill>
                  <a:srgbClr val="192141"/>
                </a:solidFill>
                <a:latin typeface="Arial" panose="020B0604020202020204" pitchFamily="34" charset="0"/>
                <a:cs typeface="Arial" panose="020B0604020202020204" pitchFamily="34" charset="0"/>
              </a:defRPr>
            </a:lvl3pPr>
            <a:lvl4pPr marL="1371600" indent="0">
              <a:buNone/>
              <a:defRPr>
                <a:solidFill>
                  <a:srgbClr val="192141"/>
                </a:solidFill>
                <a:latin typeface="Arial" panose="020B0604020202020204" pitchFamily="34" charset="0"/>
                <a:cs typeface="Arial" panose="020B0604020202020204" pitchFamily="34" charset="0"/>
              </a:defRPr>
            </a:lvl4pPr>
            <a:lvl5pPr marL="1828800" indent="0">
              <a:buNone/>
              <a:defRPr>
                <a:solidFill>
                  <a:srgbClr val="19214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descr="A red letter a on a black background&#10;&#10;Description automatically generated">
            <a:extLst>
              <a:ext uri="{FF2B5EF4-FFF2-40B4-BE49-F238E27FC236}">
                <a16:creationId xmlns:a16="http://schemas.microsoft.com/office/drawing/2014/main" id="{7F60D02D-F597-6EE5-3029-7DECF42F565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22270" y="6266037"/>
            <a:ext cx="1431530" cy="226838"/>
          </a:xfrm>
          <a:prstGeom prst="rect">
            <a:avLst/>
          </a:prstGeom>
        </p:spPr>
      </p:pic>
      <p:cxnSp>
        <p:nvCxnSpPr>
          <p:cNvPr id="12" name="Straight Connector 11">
            <a:extLst>
              <a:ext uri="{FF2B5EF4-FFF2-40B4-BE49-F238E27FC236}">
                <a16:creationId xmlns:a16="http://schemas.microsoft.com/office/drawing/2014/main" id="{24376CEB-4203-2A60-3738-F939A204AAA0}"/>
              </a:ext>
            </a:extLst>
          </p:cNvPr>
          <p:cNvCxnSpPr/>
          <p:nvPr userDrawn="1"/>
        </p:nvCxnSpPr>
        <p:spPr>
          <a:xfrm>
            <a:off x="731520" y="1493520"/>
            <a:ext cx="3495040" cy="0"/>
          </a:xfrm>
          <a:prstGeom prst="line">
            <a:avLst/>
          </a:prstGeom>
          <a:ln w="28575">
            <a:solidFill>
              <a:srgbClr val="E51D2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4747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7592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3/17/2026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79904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04180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73099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05103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07804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32121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52789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B46AC40-4848-C146-B8DE-C805F662DCA5}"/>
              </a:ext>
            </a:extLst>
          </p:cNvPr>
          <p:cNvSpPr>
            <a:spLocks noGrp="1"/>
          </p:cNvSpPr>
          <p:nvPr>
            <p:ph type="title" hasCustomPrompt="1"/>
          </p:nvPr>
        </p:nvSpPr>
        <p:spPr>
          <a:xfrm>
            <a:off x="916016" y="983785"/>
            <a:ext cx="8447439" cy="1074828"/>
          </a:xfrm>
        </p:spPr>
        <p:txBody>
          <a:bodyPr>
            <a:normAutofit/>
          </a:bodyPr>
          <a:lstStyle>
            <a:lvl1pPr>
              <a:defRPr sz="3200" spc="300">
                <a:solidFill>
                  <a:schemeClr val="tx2"/>
                </a:solidFill>
                <a:latin typeface="FSAlbert" panose="02000603040000020004" pitchFamily="50" charset="0"/>
              </a:defRPr>
            </a:lvl1pPr>
          </a:lstStyle>
          <a:p>
            <a:r>
              <a:rPr lang="en-US" dirty="0"/>
              <a:t>CLICK TO EDIT MASTER TITLE STYLE</a:t>
            </a:r>
          </a:p>
        </p:txBody>
      </p:sp>
      <p:pic>
        <p:nvPicPr>
          <p:cNvPr id="6" name="Picture 5" descr="Icon&#10;&#10;Description automatically generated with low confidence">
            <a:extLst>
              <a:ext uri="{FF2B5EF4-FFF2-40B4-BE49-F238E27FC236}">
                <a16:creationId xmlns:a16="http://schemas.microsoft.com/office/drawing/2014/main" id="{6D417262-2472-CDBF-49A7-008EC8B881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6016" y="5938531"/>
            <a:ext cx="1918230" cy="305106"/>
          </a:xfrm>
          <a:prstGeom prst="rect">
            <a:avLst/>
          </a:prstGeom>
        </p:spPr>
      </p:pic>
      <p:sp>
        <p:nvSpPr>
          <p:cNvPr id="3" name="SmartArt Placeholder 2">
            <a:extLst>
              <a:ext uri="{FF2B5EF4-FFF2-40B4-BE49-F238E27FC236}">
                <a16:creationId xmlns:a16="http://schemas.microsoft.com/office/drawing/2014/main" id="{1EAEDDD1-2211-2246-128A-402BC44FA840}"/>
              </a:ext>
            </a:extLst>
          </p:cNvPr>
          <p:cNvSpPr>
            <a:spLocks noGrp="1"/>
          </p:cNvSpPr>
          <p:nvPr>
            <p:ph type="dgm" sz="quarter" idx="10"/>
          </p:nvPr>
        </p:nvSpPr>
        <p:spPr>
          <a:xfrm>
            <a:off x="915988" y="2346325"/>
            <a:ext cx="8447087" cy="3113088"/>
          </a:xfrm>
        </p:spPr>
        <p:txBody>
          <a:bodyPr/>
          <a:lstStyle/>
          <a:p>
            <a:endParaRPr lang="en-GB" dirty="0"/>
          </a:p>
        </p:txBody>
      </p:sp>
    </p:spTree>
    <p:extLst>
      <p:ext uri="{BB962C8B-B14F-4D97-AF65-F5344CB8AC3E}">
        <p14:creationId xmlns:p14="http://schemas.microsoft.com/office/powerpoint/2010/main" val="4149452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 Points">
    <p:spTree>
      <p:nvGrpSpPr>
        <p:cNvPr id="1" name=""/>
        <p:cNvGrpSpPr/>
        <p:nvPr/>
      </p:nvGrpSpPr>
      <p:grpSpPr>
        <a:xfrm>
          <a:off x="0" y="0"/>
          <a:ext cx="0" cy="0"/>
          <a:chOff x="0" y="0"/>
          <a:chExt cx="0" cy="0"/>
        </a:xfrm>
      </p:grpSpPr>
      <p:pic>
        <p:nvPicPr>
          <p:cNvPr id="10" name="Picture 9" descr="A white background with lines&#10;&#10;Description automatically generated">
            <a:extLst>
              <a:ext uri="{FF2B5EF4-FFF2-40B4-BE49-F238E27FC236}">
                <a16:creationId xmlns:a16="http://schemas.microsoft.com/office/drawing/2014/main" id="{520BC58C-753A-6F5A-561C-C846B689DD1E}"/>
              </a:ext>
            </a:extLst>
          </p:cNvPr>
          <p:cNvPicPr>
            <a:picLocks noChangeAspect="1"/>
          </p:cNvPicPr>
          <p:nvPr userDrawn="1"/>
        </p:nvPicPr>
        <p:blipFill>
          <a:blip r:embed="rId2"/>
          <a:stretch>
            <a:fillRect/>
          </a:stretch>
        </p:blipFill>
        <p:spPr>
          <a:xfrm>
            <a:off x="0" y="24822"/>
            <a:ext cx="12192000" cy="6808355"/>
          </a:xfrm>
          <a:prstGeom prst="rect">
            <a:avLst/>
          </a:prstGeom>
        </p:spPr>
      </p:pic>
      <p:sp>
        <p:nvSpPr>
          <p:cNvPr id="2" name="Title 1">
            <a:extLst>
              <a:ext uri="{FF2B5EF4-FFF2-40B4-BE49-F238E27FC236}">
                <a16:creationId xmlns:a16="http://schemas.microsoft.com/office/drawing/2014/main" id="{F2367306-B303-7A59-3351-DDC5365AEEC1}"/>
              </a:ext>
            </a:extLst>
          </p:cNvPr>
          <p:cNvSpPr>
            <a:spLocks noGrp="1"/>
          </p:cNvSpPr>
          <p:nvPr>
            <p:ph type="title" hasCustomPrompt="1"/>
          </p:nvPr>
        </p:nvSpPr>
        <p:spPr>
          <a:xfrm>
            <a:off x="372528" y="1881408"/>
            <a:ext cx="3664352" cy="1325563"/>
          </a:xfrm>
          <a:ln>
            <a:solidFill>
              <a:srgbClr val="192141"/>
            </a:solidFill>
          </a:ln>
        </p:spPr>
        <p:txBody>
          <a:bodyPr>
            <a:normAutofit/>
          </a:bodyPr>
          <a:lstStyle>
            <a:lvl1pPr algn="ctr">
              <a:defRPr sz="2800" b="1">
                <a:solidFill>
                  <a:srgbClr val="19214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DD6C6EA3-94E4-A8F1-8FFE-8F699CDCF563}"/>
              </a:ext>
            </a:extLst>
          </p:cNvPr>
          <p:cNvSpPr>
            <a:spLocks noGrp="1"/>
          </p:cNvSpPr>
          <p:nvPr>
            <p:ph idx="1"/>
          </p:nvPr>
        </p:nvSpPr>
        <p:spPr>
          <a:xfrm>
            <a:off x="372528" y="3341908"/>
            <a:ext cx="3664352" cy="2665352"/>
          </a:xfrm>
        </p:spPr>
        <p:txBody>
          <a:bodyPr/>
          <a:lstStyle>
            <a:lvl1pPr marL="0" indent="0" algn="ctr">
              <a:buNone/>
              <a:defRPr>
                <a:solidFill>
                  <a:srgbClr val="192141"/>
                </a:solidFill>
                <a:latin typeface="Arial" panose="020B0604020202020204" pitchFamily="34" charset="0"/>
                <a:cs typeface="Arial" panose="020B0604020202020204" pitchFamily="34" charset="0"/>
              </a:defRPr>
            </a:lvl1pPr>
            <a:lvl2pPr marL="457200" indent="0" algn="ctr">
              <a:buNone/>
              <a:defRPr>
                <a:solidFill>
                  <a:srgbClr val="192141"/>
                </a:solidFill>
                <a:latin typeface="Arial" panose="020B0604020202020204" pitchFamily="34" charset="0"/>
                <a:cs typeface="Arial" panose="020B0604020202020204" pitchFamily="34" charset="0"/>
              </a:defRPr>
            </a:lvl2pPr>
            <a:lvl3pPr marL="914400" indent="0" algn="ctr">
              <a:buNone/>
              <a:defRPr>
                <a:solidFill>
                  <a:srgbClr val="192141"/>
                </a:solidFill>
                <a:latin typeface="Arial" panose="020B0604020202020204" pitchFamily="34" charset="0"/>
                <a:cs typeface="Arial" panose="020B0604020202020204" pitchFamily="34" charset="0"/>
              </a:defRPr>
            </a:lvl3pPr>
            <a:lvl4pPr marL="1371600" indent="0" algn="ctr">
              <a:buNone/>
              <a:defRPr>
                <a:solidFill>
                  <a:srgbClr val="192141"/>
                </a:solidFill>
                <a:latin typeface="Arial" panose="020B0604020202020204" pitchFamily="34" charset="0"/>
                <a:cs typeface="Arial" panose="020B0604020202020204" pitchFamily="34" charset="0"/>
              </a:defRPr>
            </a:lvl4pPr>
            <a:lvl5pPr marL="1828800" indent="0" algn="ctr">
              <a:buNone/>
              <a:defRPr>
                <a:solidFill>
                  <a:srgbClr val="19214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descr="A red letter a on a black background&#10;&#10;Description automatically generated">
            <a:extLst>
              <a:ext uri="{FF2B5EF4-FFF2-40B4-BE49-F238E27FC236}">
                <a16:creationId xmlns:a16="http://schemas.microsoft.com/office/drawing/2014/main" id="{7F60D02D-F597-6EE5-3029-7DECF42F565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922270" y="6266037"/>
            <a:ext cx="1431530" cy="226838"/>
          </a:xfrm>
          <a:prstGeom prst="rect">
            <a:avLst/>
          </a:prstGeom>
        </p:spPr>
      </p:pic>
      <p:cxnSp>
        <p:nvCxnSpPr>
          <p:cNvPr id="4" name="Straight Connector 3">
            <a:extLst>
              <a:ext uri="{FF2B5EF4-FFF2-40B4-BE49-F238E27FC236}">
                <a16:creationId xmlns:a16="http://schemas.microsoft.com/office/drawing/2014/main" id="{6500D7EA-74E4-8C4E-E1D5-305E43173DF4}"/>
              </a:ext>
            </a:extLst>
          </p:cNvPr>
          <p:cNvCxnSpPr>
            <a:cxnSpLocks/>
          </p:cNvCxnSpPr>
          <p:nvPr userDrawn="1"/>
        </p:nvCxnSpPr>
        <p:spPr>
          <a:xfrm flipV="1">
            <a:off x="4144252" y="1366074"/>
            <a:ext cx="0" cy="4125852"/>
          </a:xfrm>
          <a:prstGeom prst="line">
            <a:avLst/>
          </a:prstGeom>
          <a:ln w="28575">
            <a:solidFill>
              <a:srgbClr val="E51D25"/>
            </a:solidFill>
          </a:ln>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A7CCB96F-0258-197B-0194-C93BA4E0D254}"/>
              </a:ext>
            </a:extLst>
          </p:cNvPr>
          <p:cNvSpPr>
            <a:spLocks noGrp="1"/>
          </p:cNvSpPr>
          <p:nvPr>
            <p:ph idx="10"/>
          </p:nvPr>
        </p:nvSpPr>
        <p:spPr>
          <a:xfrm>
            <a:off x="4263824" y="3341908"/>
            <a:ext cx="3664352" cy="2665352"/>
          </a:xfrm>
        </p:spPr>
        <p:txBody>
          <a:bodyPr/>
          <a:lstStyle>
            <a:lvl1pPr marL="0" indent="0" algn="ctr">
              <a:buNone/>
              <a:defRPr>
                <a:solidFill>
                  <a:srgbClr val="192141"/>
                </a:solidFill>
                <a:latin typeface="Arial" panose="020B0604020202020204" pitchFamily="34" charset="0"/>
                <a:cs typeface="Arial" panose="020B0604020202020204" pitchFamily="34" charset="0"/>
              </a:defRPr>
            </a:lvl1pPr>
            <a:lvl2pPr marL="457200" indent="0" algn="ctr">
              <a:buNone/>
              <a:defRPr>
                <a:solidFill>
                  <a:srgbClr val="192141"/>
                </a:solidFill>
                <a:latin typeface="Arial" panose="020B0604020202020204" pitchFamily="34" charset="0"/>
                <a:cs typeface="Arial" panose="020B0604020202020204" pitchFamily="34" charset="0"/>
              </a:defRPr>
            </a:lvl2pPr>
            <a:lvl3pPr marL="914400" indent="0" algn="ctr">
              <a:buNone/>
              <a:defRPr>
                <a:solidFill>
                  <a:srgbClr val="192141"/>
                </a:solidFill>
                <a:latin typeface="Arial" panose="020B0604020202020204" pitchFamily="34" charset="0"/>
                <a:cs typeface="Arial" panose="020B0604020202020204" pitchFamily="34" charset="0"/>
              </a:defRPr>
            </a:lvl3pPr>
            <a:lvl4pPr marL="1371600" indent="0" algn="ctr">
              <a:buNone/>
              <a:defRPr>
                <a:solidFill>
                  <a:srgbClr val="192141"/>
                </a:solidFill>
                <a:latin typeface="Arial" panose="020B0604020202020204" pitchFamily="34" charset="0"/>
                <a:cs typeface="Arial" panose="020B0604020202020204" pitchFamily="34" charset="0"/>
              </a:defRPr>
            </a:lvl4pPr>
            <a:lvl5pPr marL="1828800" indent="0" algn="ctr">
              <a:buNone/>
              <a:defRPr>
                <a:solidFill>
                  <a:srgbClr val="19214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a:extLst>
              <a:ext uri="{FF2B5EF4-FFF2-40B4-BE49-F238E27FC236}">
                <a16:creationId xmlns:a16="http://schemas.microsoft.com/office/drawing/2014/main" id="{656B3557-05CE-31CD-9949-6340D7D41C31}"/>
              </a:ext>
            </a:extLst>
          </p:cNvPr>
          <p:cNvCxnSpPr>
            <a:cxnSpLocks/>
          </p:cNvCxnSpPr>
          <p:nvPr userDrawn="1"/>
        </p:nvCxnSpPr>
        <p:spPr>
          <a:xfrm flipV="1">
            <a:off x="8033345" y="1366074"/>
            <a:ext cx="0" cy="4125852"/>
          </a:xfrm>
          <a:prstGeom prst="line">
            <a:avLst/>
          </a:prstGeom>
          <a:ln w="28575">
            <a:solidFill>
              <a:srgbClr val="E51D25"/>
            </a:solidFill>
          </a:ln>
        </p:spPr>
        <p:style>
          <a:lnRef idx="2">
            <a:schemeClr val="accent1"/>
          </a:lnRef>
          <a:fillRef idx="0">
            <a:schemeClr val="accent1"/>
          </a:fillRef>
          <a:effectRef idx="1">
            <a:schemeClr val="accent1"/>
          </a:effectRef>
          <a:fontRef idx="minor">
            <a:schemeClr val="tx1"/>
          </a:fontRef>
        </p:style>
      </p:cxnSp>
      <p:sp>
        <p:nvSpPr>
          <p:cNvPr id="16" name="Content Placeholder 2">
            <a:extLst>
              <a:ext uri="{FF2B5EF4-FFF2-40B4-BE49-F238E27FC236}">
                <a16:creationId xmlns:a16="http://schemas.microsoft.com/office/drawing/2014/main" id="{6E257FAD-0E0B-0227-13DB-A74BDE40512A}"/>
              </a:ext>
            </a:extLst>
          </p:cNvPr>
          <p:cNvSpPr>
            <a:spLocks noGrp="1"/>
          </p:cNvSpPr>
          <p:nvPr>
            <p:ph idx="11"/>
          </p:nvPr>
        </p:nvSpPr>
        <p:spPr>
          <a:xfrm>
            <a:off x="8176067" y="3341908"/>
            <a:ext cx="3664352" cy="2665352"/>
          </a:xfrm>
        </p:spPr>
        <p:txBody>
          <a:bodyPr/>
          <a:lstStyle>
            <a:lvl1pPr marL="0" indent="0" algn="ctr">
              <a:buNone/>
              <a:defRPr>
                <a:solidFill>
                  <a:srgbClr val="192141"/>
                </a:solidFill>
                <a:latin typeface="Arial" panose="020B0604020202020204" pitchFamily="34" charset="0"/>
                <a:cs typeface="Arial" panose="020B0604020202020204" pitchFamily="34" charset="0"/>
              </a:defRPr>
            </a:lvl1pPr>
            <a:lvl2pPr marL="457200" indent="0" algn="ctr">
              <a:buNone/>
              <a:defRPr>
                <a:solidFill>
                  <a:srgbClr val="192141"/>
                </a:solidFill>
                <a:latin typeface="Arial" panose="020B0604020202020204" pitchFamily="34" charset="0"/>
                <a:cs typeface="Arial" panose="020B0604020202020204" pitchFamily="34" charset="0"/>
              </a:defRPr>
            </a:lvl2pPr>
            <a:lvl3pPr marL="914400" indent="0" algn="ctr">
              <a:buNone/>
              <a:defRPr>
                <a:solidFill>
                  <a:srgbClr val="192141"/>
                </a:solidFill>
                <a:latin typeface="Arial" panose="020B0604020202020204" pitchFamily="34" charset="0"/>
                <a:cs typeface="Arial" panose="020B0604020202020204" pitchFamily="34" charset="0"/>
              </a:defRPr>
            </a:lvl3pPr>
            <a:lvl4pPr marL="1371600" indent="0" algn="ctr">
              <a:buNone/>
              <a:defRPr>
                <a:solidFill>
                  <a:srgbClr val="192141"/>
                </a:solidFill>
                <a:latin typeface="Arial" panose="020B0604020202020204" pitchFamily="34" charset="0"/>
                <a:cs typeface="Arial" panose="020B0604020202020204" pitchFamily="34" charset="0"/>
              </a:defRPr>
            </a:lvl4pPr>
            <a:lvl5pPr marL="1828800" indent="0" algn="ctr">
              <a:buNone/>
              <a:defRPr>
                <a:solidFill>
                  <a:srgbClr val="19214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8" name="Picture 17" descr="A black background with blue lines&#10;&#10;Description automatically generated">
            <a:extLst>
              <a:ext uri="{FF2B5EF4-FFF2-40B4-BE49-F238E27FC236}">
                <a16:creationId xmlns:a16="http://schemas.microsoft.com/office/drawing/2014/main" id="{AF19DEF7-6049-49DC-A291-2954E2BD175F}"/>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4402" y="0"/>
            <a:ext cx="1828517" cy="1827111"/>
          </a:xfrm>
          <a:prstGeom prst="rect">
            <a:avLst/>
          </a:prstGeom>
        </p:spPr>
      </p:pic>
    </p:spTree>
    <p:extLst>
      <p:ext uri="{BB962C8B-B14F-4D97-AF65-F5344CB8AC3E}">
        <p14:creationId xmlns:p14="http://schemas.microsoft.com/office/powerpoint/2010/main" val="2485657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 Slide  -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F252F3-6D82-D5FA-7B2D-1BDD886DE365}"/>
              </a:ext>
            </a:extLst>
          </p:cNvPr>
          <p:cNvPicPr>
            <a:picLocks noChangeAspect="1"/>
          </p:cNvPicPr>
          <p:nvPr userDrawn="1"/>
        </p:nvPicPr>
        <p:blipFill>
          <a:blip r:embed="rId2"/>
          <a:srcRect/>
          <a:stretch/>
        </p:blipFill>
        <p:spPr>
          <a:xfrm>
            <a:off x="0" y="0"/>
            <a:ext cx="12192161" cy="6858091"/>
          </a:xfrm>
          <a:prstGeom prst="rect">
            <a:avLst/>
          </a:prstGeom>
        </p:spPr>
      </p:pic>
      <p:pic>
        <p:nvPicPr>
          <p:cNvPr id="9" name="Picture 8">
            <a:extLst>
              <a:ext uri="{FF2B5EF4-FFF2-40B4-BE49-F238E27FC236}">
                <a16:creationId xmlns:a16="http://schemas.microsoft.com/office/drawing/2014/main" id="{7DC22A14-6133-402B-743F-9EA54FB9DD9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922270" y="6266037"/>
            <a:ext cx="1431530" cy="226837"/>
          </a:xfrm>
          <a:prstGeom prst="rect">
            <a:avLst/>
          </a:prstGeom>
        </p:spPr>
      </p:pic>
      <p:cxnSp>
        <p:nvCxnSpPr>
          <p:cNvPr id="12" name="Straight Connector 11">
            <a:extLst>
              <a:ext uri="{FF2B5EF4-FFF2-40B4-BE49-F238E27FC236}">
                <a16:creationId xmlns:a16="http://schemas.microsoft.com/office/drawing/2014/main" id="{53E267BB-0A95-7B2B-A62F-5C9903351825}"/>
              </a:ext>
            </a:extLst>
          </p:cNvPr>
          <p:cNvCxnSpPr/>
          <p:nvPr userDrawn="1"/>
        </p:nvCxnSpPr>
        <p:spPr>
          <a:xfrm>
            <a:off x="3653550" y="3408771"/>
            <a:ext cx="3495040" cy="0"/>
          </a:xfrm>
          <a:prstGeom prst="line">
            <a:avLst/>
          </a:prstGeom>
          <a:ln w="28575">
            <a:solidFill>
              <a:srgbClr val="E51D25"/>
            </a:solidFill>
          </a:ln>
        </p:spPr>
        <p:style>
          <a:lnRef idx="2">
            <a:schemeClr val="accent1"/>
          </a:lnRef>
          <a:fillRef idx="0">
            <a:schemeClr val="accent1"/>
          </a:fillRef>
          <a:effectRef idx="1">
            <a:schemeClr val="accent1"/>
          </a:effectRef>
          <a:fontRef idx="minor">
            <a:schemeClr val="tx1"/>
          </a:fontRef>
        </p:style>
      </p:cxnSp>
      <p:sp>
        <p:nvSpPr>
          <p:cNvPr id="19" name="Text Placeholder 18">
            <a:extLst>
              <a:ext uri="{FF2B5EF4-FFF2-40B4-BE49-F238E27FC236}">
                <a16:creationId xmlns:a16="http://schemas.microsoft.com/office/drawing/2014/main" id="{659A24A5-2DA2-9C5E-FC91-FAC526A9E7BC}"/>
              </a:ext>
            </a:extLst>
          </p:cNvPr>
          <p:cNvSpPr>
            <a:spLocks noGrp="1"/>
          </p:cNvSpPr>
          <p:nvPr>
            <p:ph type="body" sz="quarter" idx="12"/>
          </p:nvPr>
        </p:nvSpPr>
        <p:spPr>
          <a:xfrm>
            <a:off x="3653550" y="2562680"/>
            <a:ext cx="6156960" cy="508001"/>
          </a:xfrm>
        </p:spPr>
        <p:txBody>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0" name="Text Placeholder 18">
            <a:extLst>
              <a:ext uri="{FF2B5EF4-FFF2-40B4-BE49-F238E27FC236}">
                <a16:creationId xmlns:a16="http://schemas.microsoft.com/office/drawing/2014/main" id="{C2DED3CB-50DD-0076-AFFA-14F7C277F12B}"/>
              </a:ext>
            </a:extLst>
          </p:cNvPr>
          <p:cNvSpPr>
            <a:spLocks noGrp="1"/>
          </p:cNvSpPr>
          <p:nvPr>
            <p:ph type="body" sz="quarter" idx="13"/>
          </p:nvPr>
        </p:nvSpPr>
        <p:spPr>
          <a:xfrm>
            <a:off x="3653550" y="3802109"/>
            <a:ext cx="6156960" cy="508001"/>
          </a:xfrm>
        </p:spPr>
        <p:txBody>
          <a:bodyPr/>
          <a:lstStyle>
            <a:lvl1pPr marL="0" indent="0">
              <a:buNone/>
              <a:defRPr b="0">
                <a:solidFill>
                  <a:srgbClr val="E51D25"/>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2" name="Text Placeholder 18">
            <a:extLst>
              <a:ext uri="{FF2B5EF4-FFF2-40B4-BE49-F238E27FC236}">
                <a16:creationId xmlns:a16="http://schemas.microsoft.com/office/drawing/2014/main" id="{7451950D-FFF0-68ED-9025-AB7695F3FD27}"/>
              </a:ext>
            </a:extLst>
          </p:cNvPr>
          <p:cNvSpPr>
            <a:spLocks noGrp="1"/>
          </p:cNvSpPr>
          <p:nvPr>
            <p:ph type="body" sz="quarter" idx="14" hasCustomPrompt="1"/>
          </p:nvPr>
        </p:nvSpPr>
        <p:spPr>
          <a:xfrm>
            <a:off x="419615" y="2087879"/>
            <a:ext cx="2814320" cy="2407921"/>
          </a:xfrm>
        </p:spPr>
        <p:txBody>
          <a:bodyPr>
            <a:noAutofit/>
          </a:bodyPr>
          <a:lstStyle>
            <a:lvl1pPr marL="0" indent="0" algn="r">
              <a:buNone/>
              <a:defRPr sz="25000"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a:t>
            </a:r>
          </a:p>
        </p:txBody>
      </p:sp>
    </p:spTree>
    <p:extLst>
      <p:ext uri="{BB962C8B-B14F-4D97-AF65-F5344CB8AC3E}">
        <p14:creationId xmlns:p14="http://schemas.microsoft.com/office/powerpoint/2010/main" val="965107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reaker Slide  -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F252F3-6D82-D5FA-7B2D-1BDD886DE365}"/>
              </a:ext>
            </a:extLst>
          </p:cNvPr>
          <p:cNvPicPr>
            <a:picLocks noChangeAspect="1"/>
          </p:cNvPicPr>
          <p:nvPr userDrawn="1"/>
        </p:nvPicPr>
        <p:blipFill>
          <a:blip r:embed="rId2"/>
          <a:srcRect/>
          <a:stretch/>
        </p:blipFill>
        <p:spPr>
          <a:xfrm>
            <a:off x="0" y="-91"/>
            <a:ext cx="12192161" cy="6858090"/>
          </a:xfrm>
          <a:prstGeom prst="rect">
            <a:avLst/>
          </a:prstGeom>
        </p:spPr>
      </p:pic>
      <p:pic>
        <p:nvPicPr>
          <p:cNvPr id="9" name="Picture 8">
            <a:extLst>
              <a:ext uri="{FF2B5EF4-FFF2-40B4-BE49-F238E27FC236}">
                <a16:creationId xmlns:a16="http://schemas.microsoft.com/office/drawing/2014/main" id="{7DC22A14-6133-402B-743F-9EA54FB9DD9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922270" y="6266037"/>
            <a:ext cx="1431530" cy="226837"/>
          </a:xfrm>
          <a:prstGeom prst="rect">
            <a:avLst/>
          </a:prstGeom>
        </p:spPr>
      </p:pic>
      <p:cxnSp>
        <p:nvCxnSpPr>
          <p:cNvPr id="12" name="Straight Connector 11">
            <a:extLst>
              <a:ext uri="{FF2B5EF4-FFF2-40B4-BE49-F238E27FC236}">
                <a16:creationId xmlns:a16="http://schemas.microsoft.com/office/drawing/2014/main" id="{53E267BB-0A95-7B2B-A62F-5C9903351825}"/>
              </a:ext>
            </a:extLst>
          </p:cNvPr>
          <p:cNvCxnSpPr/>
          <p:nvPr userDrawn="1"/>
        </p:nvCxnSpPr>
        <p:spPr>
          <a:xfrm>
            <a:off x="3653550" y="3408680"/>
            <a:ext cx="3495040" cy="0"/>
          </a:xfrm>
          <a:prstGeom prst="line">
            <a:avLst/>
          </a:prstGeom>
          <a:ln w="28575">
            <a:solidFill>
              <a:srgbClr val="E51D25"/>
            </a:solidFill>
          </a:ln>
        </p:spPr>
        <p:style>
          <a:lnRef idx="2">
            <a:schemeClr val="accent1"/>
          </a:lnRef>
          <a:fillRef idx="0">
            <a:schemeClr val="accent1"/>
          </a:fillRef>
          <a:effectRef idx="1">
            <a:schemeClr val="accent1"/>
          </a:effectRef>
          <a:fontRef idx="minor">
            <a:schemeClr val="tx1"/>
          </a:fontRef>
        </p:style>
      </p:cxnSp>
      <p:sp>
        <p:nvSpPr>
          <p:cNvPr id="19" name="Text Placeholder 18">
            <a:extLst>
              <a:ext uri="{FF2B5EF4-FFF2-40B4-BE49-F238E27FC236}">
                <a16:creationId xmlns:a16="http://schemas.microsoft.com/office/drawing/2014/main" id="{659A24A5-2DA2-9C5E-FC91-FAC526A9E7BC}"/>
              </a:ext>
            </a:extLst>
          </p:cNvPr>
          <p:cNvSpPr>
            <a:spLocks noGrp="1"/>
          </p:cNvSpPr>
          <p:nvPr>
            <p:ph type="body" sz="quarter" idx="12"/>
          </p:nvPr>
        </p:nvSpPr>
        <p:spPr>
          <a:xfrm>
            <a:off x="3653550" y="2562589"/>
            <a:ext cx="6156960" cy="508001"/>
          </a:xfrm>
        </p:spPr>
        <p:txBody>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0" name="Text Placeholder 18">
            <a:extLst>
              <a:ext uri="{FF2B5EF4-FFF2-40B4-BE49-F238E27FC236}">
                <a16:creationId xmlns:a16="http://schemas.microsoft.com/office/drawing/2014/main" id="{C2DED3CB-50DD-0076-AFFA-14F7C277F12B}"/>
              </a:ext>
            </a:extLst>
          </p:cNvPr>
          <p:cNvSpPr>
            <a:spLocks noGrp="1"/>
          </p:cNvSpPr>
          <p:nvPr>
            <p:ph type="body" sz="quarter" idx="13"/>
          </p:nvPr>
        </p:nvSpPr>
        <p:spPr>
          <a:xfrm>
            <a:off x="3653550" y="3802109"/>
            <a:ext cx="6156960" cy="508001"/>
          </a:xfrm>
        </p:spPr>
        <p:txBody>
          <a:bodyPr/>
          <a:lstStyle>
            <a:lvl1pPr marL="0" indent="0">
              <a:buNone/>
              <a:defRPr b="0">
                <a:solidFill>
                  <a:srgbClr val="E51D25"/>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2" name="Text Placeholder 18">
            <a:extLst>
              <a:ext uri="{FF2B5EF4-FFF2-40B4-BE49-F238E27FC236}">
                <a16:creationId xmlns:a16="http://schemas.microsoft.com/office/drawing/2014/main" id="{7451950D-FFF0-68ED-9025-AB7695F3FD27}"/>
              </a:ext>
            </a:extLst>
          </p:cNvPr>
          <p:cNvSpPr>
            <a:spLocks noGrp="1"/>
          </p:cNvSpPr>
          <p:nvPr>
            <p:ph type="body" sz="quarter" idx="14" hasCustomPrompt="1"/>
          </p:nvPr>
        </p:nvSpPr>
        <p:spPr>
          <a:xfrm>
            <a:off x="419615" y="2087879"/>
            <a:ext cx="2814320" cy="2407921"/>
          </a:xfrm>
        </p:spPr>
        <p:txBody>
          <a:bodyPr>
            <a:noAutofit/>
          </a:bodyPr>
          <a:lstStyle>
            <a:lvl1pPr marL="0" indent="0" algn="r">
              <a:buNone/>
              <a:defRPr sz="25000"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a:t>
            </a:r>
          </a:p>
        </p:txBody>
      </p:sp>
    </p:spTree>
    <p:extLst>
      <p:ext uri="{BB962C8B-B14F-4D97-AF65-F5344CB8AC3E}">
        <p14:creationId xmlns:p14="http://schemas.microsoft.com/office/powerpoint/2010/main" val="3200307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reaker Slide  -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F252F3-6D82-D5FA-7B2D-1BDD886DE365}"/>
              </a:ext>
            </a:extLst>
          </p:cNvPr>
          <p:cNvPicPr>
            <a:picLocks noChangeAspect="1"/>
          </p:cNvPicPr>
          <p:nvPr userDrawn="1"/>
        </p:nvPicPr>
        <p:blipFill>
          <a:blip r:embed="rId2"/>
          <a:srcRect/>
          <a:stretch/>
        </p:blipFill>
        <p:spPr>
          <a:xfrm>
            <a:off x="0" y="-91"/>
            <a:ext cx="12192160" cy="6858090"/>
          </a:xfrm>
          <a:prstGeom prst="rect">
            <a:avLst/>
          </a:prstGeom>
        </p:spPr>
      </p:pic>
      <p:pic>
        <p:nvPicPr>
          <p:cNvPr id="9" name="Picture 8">
            <a:extLst>
              <a:ext uri="{FF2B5EF4-FFF2-40B4-BE49-F238E27FC236}">
                <a16:creationId xmlns:a16="http://schemas.microsoft.com/office/drawing/2014/main" id="{7DC22A14-6133-402B-743F-9EA54FB9DD9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922270" y="6266037"/>
            <a:ext cx="1431530" cy="226837"/>
          </a:xfrm>
          <a:prstGeom prst="rect">
            <a:avLst/>
          </a:prstGeom>
        </p:spPr>
      </p:pic>
      <p:cxnSp>
        <p:nvCxnSpPr>
          <p:cNvPr id="12" name="Straight Connector 11">
            <a:extLst>
              <a:ext uri="{FF2B5EF4-FFF2-40B4-BE49-F238E27FC236}">
                <a16:creationId xmlns:a16="http://schemas.microsoft.com/office/drawing/2014/main" id="{53E267BB-0A95-7B2B-A62F-5C9903351825}"/>
              </a:ext>
            </a:extLst>
          </p:cNvPr>
          <p:cNvCxnSpPr/>
          <p:nvPr userDrawn="1"/>
        </p:nvCxnSpPr>
        <p:spPr>
          <a:xfrm>
            <a:off x="3653550" y="3408680"/>
            <a:ext cx="3495040" cy="0"/>
          </a:xfrm>
          <a:prstGeom prst="line">
            <a:avLst/>
          </a:prstGeom>
          <a:ln w="28575">
            <a:solidFill>
              <a:srgbClr val="E51D25"/>
            </a:solidFill>
          </a:ln>
        </p:spPr>
        <p:style>
          <a:lnRef idx="2">
            <a:schemeClr val="accent1"/>
          </a:lnRef>
          <a:fillRef idx="0">
            <a:schemeClr val="accent1"/>
          </a:fillRef>
          <a:effectRef idx="1">
            <a:schemeClr val="accent1"/>
          </a:effectRef>
          <a:fontRef idx="minor">
            <a:schemeClr val="tx1"/>
          </a:fontRef>
        </p:style>
      </p:cxnSp>
      <p:sp>
        <p:nvSpPr>
          <p:cNvPr id="19" name="Text Placeholder 18">
            <a:extLst>
              <a:ext uri="{FF2B5EF4-FFF2-40B4-BE49-F238E27FC236}">
                <a16:creationId xmlns:a16="http://schemas.microsoft.com/office/drawing/2014/main" id="{659A24A5-2DA2-9C5E-FC91-FAC526A9E7BC}"/>
              </a:ext>
            </a:extLst>
          </p:cNvPr>
          <p:cNvSpPr>
            <a:spLocks noGrp="1"/>
          </p:cNvSpPr>
          <p:nvPr>
            <p:ph type="body" sz="quarter" idx="12"/>
          </p:nvPr>
        </p:nvSpPr>
        <p:spPr>
          <a:xfrm>
            <a:off x="3653550" y="2562589"/>
            <a:ext cx="6156960" cy="508001"/>
          </a:xfrm>
        </p:spPr>
        <p:txBody>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0" name="Text Placeholder 18">
            <a:extLst>
              <a:ext uri="{FF2B5EF4-FFF2-40B4-BE49-F238E27FC236}">
                <a16:creationId xmlns:a16="http://schemas.microsoft.com/office/drawing/2014/main" id="{C2DED3CB-50DD-0076-AFFA-14F7C277F12B}"/>
              </a:ext>
            </a:extLst>
          </p:cNvPr>
          <p:cNvSpPr>
            <a:spLocks noGrp="1"/>
          </p:cNvSpPr>
          <p:nvPr>
            <p:ph type="body" sz="quarter" idx="13"/>
          </p:nvPr>
        </p:nvSpPr>
        <p:spPr>
          <a:xfrm>
            <a:off x="3653550" y="3802109"/>
            <a:ext cx="6156960" cy="508001"/>
          </a:xfrm>
        </p:spPr>
        <p:txBody>
          <a:bodyPr/>
          <a:lstStyle>
            <a:lvl1pPr marL="0" indent="0">
              <a:buNone/>
              <a:defRPr b="0">
                <a:solidFill>
                  <a:srgbClr val="E51D25"/>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2" name="Text Placeholder 18">
            <a:extLst>
              <a:ext uri="{FF2B5EF4-FFF2-40B4-BE49-F238E27FC236}">
                <a16:creationId xmlns:a16="http://schemas.microsoft.com/office/drawing/2014/main" id="{7451950D-FFF0-68ED-9025-AB7695F3FD27}"/>
              </a:ext>
            </a:extLst>
          </p:cNvPr>
          <p:cNvSpPr>
            <a:spLocks noGrp="1"/>
          </p:cNvSpPr>
          <p:nvPr>
            <p:ph type="body" sz="quarter" idx="14" hasCustomPrompt="1"/>
          </p:nvPr>
        </p:nvSpPr>
        <p:spPr>
          <a:xfrm>
            <a:off x="419615" y="2087879"/>
            <a:ext cx="2814320" cy="2407921"/>
          </a:xfrm>
        </p:spPr>
        <p:txBody>
          <a:bodyPr>
            <a:noAutofit/>
          </a:bodyPr>
          <a:lstStyle>
            <a:lvl1pPr marL="0" indent="0" algn="r">
              <a:buNone/>
              <a:defRPr sz="25000"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a:t>
            </a:r>
          </a:p>
        </p:txBody>
      </p:sp>
    </p:spTree>
    <p:extLst>
      <p:ext uri="{BB962C8B-B14F-4D97-AF65-F5344CB8AC3E}">
        <p14:creationId xmlns:p14="http://schemas.microsoft.com/office/powerpoint/2010/main" val="3083733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reaker Slide  -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F252F3-6D82-D5FA-7B2D-1BDD886DE365}"/>
              </a:ext>
            </a:extLst>
          </p:cNvPr>
          <p:cNvPicPr>
            <a:picLocks noChangeAspect="1"/>
          </p:cNvPicPr>
          <p:nvPr userDrawn="1"/>
        </p:nvPicPr>
        <p:blipFill>
          <a:blip r:embed="rId2"/>
          <a:srcRect/>
          <a:stretch/>
        </p:blipFill>
        <p:spPr>
          <a:xfrm>
            <a:off x="0" y="24731"/>
            <a:ext cx="12192160" cy="6808445"/>
          </a:xfrm>
          <a:prstGeom prst="rect">
            <a:avLst/>
          </a:prstGeom>
        </p:spPr>
      </p:pic>
      <p:pic>
        <p:nvPicPr>
          <p:cNvPr id="9" name="Picture 8">
            <a:extLst>
              <a:ext uri="{FF2B5EF4-FFF2-40B4-BE49-F238E27FC236}">
                <a16:creationId xmlns:a16="http://schemas.microsoft.com/office/drawing/2014/main" id="{7DC22A14-6133-402B-743F-9EA54FB9DD9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922270" y="6266037"/>
            <a:ext cx="1431530" cy="226837"/>
          </a:xfrm>
          <a:prstGeom prst="rect">
            <a:avLst/>
          </a:prstGeom>
        </p:spPr>
      </p:pic>
      <p:cxnSp>
        <p:nvCxnSpPr>
          <p:cNvPr id="12" name="Straight Connector 11">
            <a:extLst>
              <a:ext uri="{FF2B5EF4-FFF2-40B4-BE49-F238E27FC236}">
                <a16:creationId xmlns:a16="http://schemas.microsoft.com/office/drawing/2014/main" id="{53E267BB-0A95-7B2B-A62F-5C9903351825}"/>
              </a:ext>
            </a:extLst>
          </p:cNvPr>
          <p:cNvCxnSpPr/>
          <p:nvPr userDrawn="1"/>
        </p:nvCxnSpPr>
        <p:spPr>
          <a:xfrm>
            <a:off x="3653550" y="3408680"/>
            <a:ext cx="3495040" cy="0"/>
          </a:xfrm>
          <a:prstGeom prst="line">
            <a:avLst/>
          </a:prstGeom>
          <a:ln w="28575">
            <a:solidFill>
              <a:srgbClr val="E51D25"/>
            </a:solidFill>
          </a:ln>
        </p:spPr>
        <p:style>
          <a:lnRef idx="2">
            <a:schemeClr val="accent1"/>
          </a:lnRef>
          <a:fillRef idx="0">
            <a:schemeClr val="accent1"/>
          </a:fillRef>
          <a:effectRef idx="1">
            <a:schemeClr val="accent1"/>
          </a:effectRef>
          <a:fontRef idx="minor">
            <a:schemeClr val="tx1"/>
          </a:fontRef>
        </p:style>
      </p:cxnSp>
      <p:sp>
        <p:nvSpPr>
          <p:cNvPr id="19" name="Text Placeholder 18">
            <a:extLst>
              <a:ext uri="{FF2B5EF4-FFF2-40B4-BE49-F238E27FC236}">
                <a16:creationId xmlns:a16="http://schemas.microsoft.com/office/drawing/2014/main" id="{659A24A5-2DA2-9C5E-FC91-FAC526A9E7BC}"/>
              </a:ext>
            </a:extLst>
          </p:cNvPr>
          <p:cNvSpPr>
            <a:spLocks noGrp="1"/>
          </p:cNvSpPr>
          <p:nvPr>
            <p:ph type="body" sz="quarter" idx="12"/>
          </p:nvPr>
        </p:nvSpPr>
        <p:spPr>
          <a:xfrm>
            <a:off x="3653550" y="2562589"/>
            <a:ext cx="6156960" cy="508001"/>
          </a:xfrm>
        </p:spPr>
        <p:txBody>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0" name="Text Placeholder 18">
            <a:extLst>
              <a:ext uri="{FF2B5EF4-FFF2-40B4-BE49-F238E27FC236}">
                <a16:creationId xmlns:a16="http://schemas.microsoft.com/office/drawing/2014/main" id="{C2DED3CB-50DD-0076-AFFA-14F7C277F12B}"/>
              </a:ext>
            </a:extLst>
          </p:cNvPr>
          <p:cNvSpPr>
            <a:spLocks noGrp="1"/>
          </p:cNvSpPr>
          <p:nvPr>
            <p:ph type="body" sz="quarter" idx="13"/>
          </p:nvPr>
        </p:nvSpPr>
        <p:spPr>
          <a:xfrm>
            <a:off x="3653550" y="3802109"/>
            <a:ext cx="6156960" cy="508001"/>
          </a:xfrm>
        </p:spPr>
        <p:txBody>
          <a:bodyPr/>
          <a:lstStyle>
            <a:lvl1pPr marL="0" indent="0">
              <a:buNone/>
              <a:defRPr b="0">
                <a:solidFill>
                  <a:srgbClr val="E51D25"/>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22" name="Text Placeholder 18">
            <a:extLst>
              <a:ext uri="{FF2B5EF4-FFF2-40B4-BE49-F238E27FC236}">
                <a16:creationId xmlns:a16="http://schemas.microsoft.com/office/drawing/2014/main" id="{7451950D-FFF0-68ED-9025-AB7695F3FD27}"/>
              </a:ext>
            </a:extLst>
          </p:cNvPr>
          <p:cNvSpPr>
            <a:spLocks noGrp="1"/>
          </p:cNvSpPr>
          <p:nvPr>
            <p:ph type="body" sz="quarter" idx="14" hasCustomPrompt="1"/>
          </p:nvPr>
        </p:nvSpPr>
        <p:spPr>
          <a:xfrm>
            <a:off x="419615" y="2087879"/>
            <a:ext cx="2814320" cy="2407921"/>
          </a:xfrm>
        </p:spPr>
        <p:txBody>
          <a:bodyPr>
            <a:noAutofit/>
          </a:bodyPr>
          <a:lstStyle>
            <a:lvl1pPr marL="0" indent="0" algn="r">
              <a:buNone/>
              <a:defRPr sz="25000"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r>
              <a:rPr lang="en-GB" dirty="0"/>
              <a:t>#</a:t>
            </a:r>
          </a:p>
        </p:txBody>
      </p:sp>
    </p:spTree>
    <p:extLst>
      <p:ext uri="{BB962C8B-B14F-4D97-AF65-F5344CB8AC3E}">
        <p14:creationId xmlns:p14="http://schemas.microsoft.com/office/powerpoint/2010/main" val="1226401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crowd of people in a stadium&#10;&#10;Description automatically generated">
            <a:extLst>
              <a:ext uri="{FF2B5EF4-FFF2-40B4-BE49-F238E27FC236}">
                <a16:creationId xmlns:a16="http://schemas.microsoft.com/office/drawing/2014/main" id="{DB2515BF-A7AE-85A7-40B6-B69663316D9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7" name="Picture 16" descr="A white line on a black background&#10;&#10;Description automatically generated">
            <a:extLst>
              <a:ext uri="{FF2B5EF4-FFF2-40B4-BE49-F238E27FC236}">
                <a16:creationId xmlns:a16="http://schemas.microsoft.com/office/drawing/2014/main" id="{2C92305F-A8D4-A8C4-7991-DB6657BC3B0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10436" b="34886"/>
          <a:stretch/>
        </p:blipFill>
        <p:spPr>
          <a:xfrm>
            <a:off x="1021570" y="1"/>
            <a:ext cx="9543222" cy="6858000"/>
          </a:xfrm>
          <a:prstGeom prst="rect">
            <a:avLst/>
          </a:prstGeom>
        </p:spPr>
      </p:pic>
      <p:sp>
        <p:nvSpPr>
          <p:cNvPr id="11" name="Content Placeholder 2">
            <a:extLst>
              <a:ext uri="{FF2B5EF4-FFF2-40B4-BE49-F238E27FC236}">
                <a16:creationId xmlns:a16="http://schemas.microsoft.com/office/drawing/2014/main" id="{579D412D-FA89-0D65-B97A-4273C7835A0A}"/>
              </a:ext>
            </a:extLst>
          </p:cNvPr>
          <p:cNvSpPr>
            <a:spLocks noGrp="1"/>
          </p:cNvSpPr>
          <p:nvPr>
            <p:ph idx="1"/>
          </p:nvPr>
        </p:nvSpPr>
        <p:spPr>
          <a:xfrm>
            <a:off x="1451660" y="2253889"/>
            <a:ext cx="5643622" cy="2167640"/>
          </a:xfrm>
        </p:spPr>
        <p:txBody>
          <a:bodyPr>
            <a:normAutofit/>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chemeClr val="bg1"/>
                </a:solidFill>
                <a:latin typeface="Arial" panose="020B0604020202020204" pitchFamily="34" charset="0"/>
                <a:cs typeface="Arial" panose="020B0604020202020204" pitchFamily="34" charset="0"/>
              </a:defRPr>
            </a:lvl2pPr>
            <a:lvl3pPr marL="914400" indent="0">
              <a:buNone/>
              <a:defRPr sz="2400">
                <a:solidFill>
                  <a:schemeClr val="bg1"/>
                </a:solidFill>
                <a:latin typeface="Arial" panose="020B0604020202020204" pitchFamily="34" charset="0"/>
                <a:cs typeface="Arial" panose="020B0604020202020204" pitchFamily="34" charset="0"/>
              </a:defRPr>
            </a:lvl3pPr>
            <a:lvl4pPr marL="1371600" indent="0">
              <a:buNone/>
              <a:defRPr sz="2400">
                <a:solidFill>
                  <a:schemeClr val="bg1"/>
                </a:solidFill>
                <a:latin typeface="Arial" panose="020B0604020202020204" pitchFamily="34" charset="0"/>
                <a:cs typeface="Arial" panose="020B0604020202020204" pitchFamily="34" charset="0"/>
              </a:defRPr>
            </a:lvl4pPr>
            <a:lvl5pPr marL="1828800" indent="0">
              <a:buNone/>
              <a:defRPr sz="24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2">
            <a:extLst>
              <a:ext uri="{FF2B5EF4-FFF2-40B4-BE49-F238E27FC236}">
                <a16:creationId xmlns:a16="http://schemas.microsoft.com/office/drawing/2014/main" id="{A83C973E-4EA8-09DB-FCD6-0B026A03D8C2}"/>
              </a:ext>
            </a:extLst>
          </p:cNvPr>
          <p:cNvSpPr>
            <a:spLocks noGrp="1"/>
          </p:cNvSpPr>
          <p:nvPr>
            <p:ph idx="11"/>
          </p:nvPr>
        </p:nvSpPr>
        <p:spPr>
          <a:xfrm>
            <a:off x="1451660" y="4557251"/>
            <a:ext cx="5643622" cy="1484734"/>
          </a:xfrm>
        </p:spPr>
        <p:txBody>
          <a:bodyPr>
            <a:normAutofit/>
          </a:bodyPr>
          <a:lstStyle>
            <a:lvl1pPr marL="0" indent="0">
              <a:buNone/>
              <a:defRPr sz="1600">
                <a:solidFill>
                  <a:srgbClr val="E51D25"/>
                </a:solidFill>
                <a:latin typeface="Arial" panose="020B0604020202020204" pitchFamily="34" charset="0"/>
                <a:cs typeface="Arial" panose="020B0604020202020204" pitchFamily="34" charset="0"/>
              </a:defRPr>
            </a:lvl1pPr>
            <a:lvl2pPr marL="457200" indent="0">
              <a:buNone/>
              <a:defRPr sz="1600">
                <a:solidFill>
                  <a:srgbClr val="E51D25"/>
                </a:solidFill>
                <a:latin typeface="Arial" panose="020B0604020202020204" pitchFamily="34" charset="0"/>
                <a:cs typeface="Arial" panose="020B0604020202020204" pitchFamily="34" charset="0"/>
              </a:defRPr>
            </a:lvl2pPr>
            <a:lvl3pPr marL="914400" indent="0">
              <a:buNone/>
              <a:defRPr sz="1600">
                <a:solidFill>
                  <a:srgbClr val="E51D25"/>
                </a:solidFill>
                <a:latin typeface="Arial" panose="020B0604020202020204" pitchFamily="34" charset="0"/>
                <a:cs typeface="Arial" panose="020B0604020202020204" pitchFamily="34" charset="0"/>
              </a:defRPr>
            </a:lvl3pPr>
            <a:lvl4pPr marL="1371600" indent="0">
              <a:buNone/>
              <a:defRPr sz="1600">
                <a:solidFill>
                  <a:srgbClr val="E51D25"/>
                </a:solidFill>
                <a:latin typeface="Arial" panose="020B0604020202020204" pitchFamily="34" charset="0"/>
                <a:cs typeface="Arial" panose="020B0604020202020204" pitchFamily="34" charset="0"/>
              </a:defRPr>
            </a:lvl4pPr>
            <a:lvl5pPr marL="1828800" indent="0">
              <a:buNone/>
              <a:defRPr sz="1600">
                <a:solidFill>
                  <a:srgbClr val="E51D25"/>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8" name="Picture 17">
            <a:extLst>
              <a:ext uri="{FF2B5EF4-FFF2-40B4-BE49-F238E27FC236}">
                <a16:creationId xmlns:a16="http://schemas.microsoft.com/office/drawing/2014/main" id="{C851BD8C-395F-2E76-25EA-B1C744099CDE}"/>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9922270" y="6266037"/>
            <a:ext cx="1431530" cy="226837"/>
          </a:xfrm>
          <a:prstGeom prst="rect">
            <a:avLst/>
          </a:prstGeom>
        </p:spPr>
      </p:pic>
      <p:pic>
        <p:nvPicPr>
          <p:cNvPr id="20" name="Picture 19" descr="A red tear shaped shapes&#10;&#10;Description automatically generated with medium confidence">
            <a:extLst>
              <a:ext uri="{FF2B5EF4-FFF2-40B4-BE49-F238E27FC236}">
                <a16:creationId xmlns:a16="http://schemas.microsoft.com/office/drawing/2014/main" id="{EF45D18B-18E1-74FE-62AC-788C8F7D4445}"/>
              </a:ext>
            </a:extLst>
          </p:cNvPr>
          <p:cNvPicPr>
            <a:picLocks noChangeAspect="1"/>
          </p:cNvPicPr>
          <p:nvPr userDrawn="1"/>
        </p:nvPicPr>
        <p:blipFill>
          <a:blip r:embed="rId5"/>
          <a:stretch>
            <a:fillRect/>
          </a:stretch>
        </p:blipFill>
        <p:spPr>
          <a:xfrm>
            <a:off x="1470951" y="1115090"/>
            <a:ext cx="952580" cy="759199"/>
          </a:xfrm>
          <a:prstGeom prst="rect">
            <a:avLst/>
          </a:prstGeom>
        </p:spPr>
      </p:pic>
      <p:sp>
        <p:nvSpPr>
          <p:cNvPr id="22" name="Picture Placeholder 21">
            <a:extLst>
              <a:ext uri="{FF2B5EF4-FFF2-40B4-BE49-F238E27FC236}">
                <a16:creationId xmlns:a16="http://schemas.microsoft.com/office/drawing/2014/main" id="{E4EAF673-B9EF-AA0B-18B0-22DC39251EEF}"/>
              </a:ext>
            </a:extLst>
          </p:cNvPr>
          <p:cNvSpPr>
            <a:spLocks noGrp="1"/>
          </p:cNvSpPr>
          <p:nvPr>
            <p:ph type="pic" sz="quarter" idx="12"/>
          </p:nvPr>
        </p:nvSpPr>
        <p:spPr>
          <a:xfrm>
            <a:off x="7766050" y="2300288"/>
            <a:ext cx="2798763" cy="2781300"/>
          </a:xfrm>
          <a:prstGeom prst="ellipse">
            <a:avLst/>
          </a:prstGeom>
        </p:spPr>
        <p:txBody>
          <a:bodyPr/>
          <a:lstStyle/>
          <a:p>
            <a:endParaRPr lang="en-US" dirty="0"/>
          </a:p>
        </p:txBody>
      </p:sp>
    </p:spTree>
    <p:extLst>
      <p:ext uri="{BB962C8B-B14F-4D97-AF65-F5344CB8AC3E}">
        <p14:creationId xmlns:p14="http://schemas.microsoft.com/office/powerpoint/2010/main" val="828753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pact">
    <p:spTree>
      <p:nvGrpSpPr>
        <p:cNvPr id="1" name=""/>
        <p:cNvGrpSpPr/>
        <p:nvPr/>
      </p:nvGrpSpPr>
      <p:grpSpPr>
        <a:xfrm>
          <a:off x="0" y="0"/>
          <a:ext cx="0" cy="0"/>
          <a:chOff x="0" y="0"/>
          <a:chExt cx="0" cy="0"/>
        </a:xfrm>
      </p:grpSpPr>
      <p:pic>
        <p:nvPicPr>
          <p:cNvPr id="6" name="Picture 5" descr="A close-up of hands holding a gold baton&#10;&#10;Description automatically generated">
            <a:extLst>
              <a:ext uri="{FF2B5EF4-FFF2-40B4-BE49-F238E27FC236}">
                <a16:creationId xmlns:a16="http://schemas.microsoft.com/office/drawing/2014/main" id="{AE717585-2424-B57B-5003-092D75D668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80612BFC-9A3A-B0E5-3930-307C6FADA013}"/>
              </a:ext>
            </a:extLst>
          </p:cNvPr>
          <p:cNvSpPr>
            <a:spLocks noGrp="1"/>
          </p:cNvSpPr>
          <p:nvPr>
            <p:ph type="title" hasCustomPrompt="1"/>
          </p:nvPr>
        </p:nvSpPr>
        <p:spPr>
          <a:xfrm>
            <a:off x="838200" y="2766218"/>
            <a:ext cx="10515600" cy="1325563"/>
          </a:xfrm>
          <a:ln>
            <a:noFill/>
          </a:ln>
        </p:spPr>
        <p:txBody>
          <a:bodyPr>
            <a:normAutofit/>
          </a:bodyPr>
          <a:lstStyle>
            <a:lvl1pPr algn="ctr">
              <a:defRPr sz="4400" b="1">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pic>
        <p:nvPicPr>
          <p:cNvPr id="2" name="Picture 1">
            <a:extLst>
              <a:ext uri="{FF2B5EF4-FFF2-40B4-BE49-F238E27FC236}">
                <a16:creationId xmlns:a16="http://schemas.microsoft.com/office/drawing/2014/main" id="{751DBC73-6812-60C9-9A49-C5208C9FAAFE}"/>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922270" y="6266037"/>
            <a:ext cx="1431530" cy="226837"/>
          </a:xfrm>
          <a:prstGeom prst="rect">
            <a:avLst/>
          </a:prstGeom>
        </p:spPr>
      </p:pic>
    </p:spTree>
    <p:extLst>
      <p:ext uri="{BB962C8B-B14F-4D97-AF65-F5344CB8AC3E}">
        <p14:creationId xmlns:p14="http://schemas.microsoft.com/office/powerpoint/2010/main" val="798525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12915A-8F89-40F2-B54A-2C20B21505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644987-B902-18EB-A127-9ECCC795A9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6B558FC-430C-8445-1603-9A9542C1DE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F6E74E-3700-B54B-A3D8-E2E9772C8DAD}" type="datetimeFigureOut">
              <a:rPr lang="en-US" smtClean="0"/>
              <a:t>3/17/2026</a:t>
            </a:fld>
            <a:endParaRPr lang="en-US" dirty="0"/>
          </a:p>
        </p:txBody>
      </p:sp>
      <p:sp>
        <p:nvSpPr>
          <p:cNvPr id="5" name="Footer Placeholder 4">
            <a:extLst>
              <a:ext uri="{FF2B5EF4-FFF2-40B4-BE49-F238E27FC236}">
                <a16:creationId xmlns:a16="http://schemas.microsoft.com/office/drawing/2014/main" id="{651E4587-0260-9C34-AFD7-20647ADA2F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8E0BF1F9-7C54-4322-BB6F-636999D2F7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CDF784-F3F9-014C-9C24-668495952206}" type="slidenum">
              <a:rPr lang="en-US" smtClean="0"/>
              <a:t>‹#›</a:t>
            </a:fld>
            <a:endParaRPr lang="en-US" dirty="0"/>
          </a:p>
        </p:txBody>
      </p:sp>
    </p:spTree>
    <p:extLst>
      <p:ext uri="{BB962C8B-B14F-4D97-AF65-F5344CB8AC3E}">
        <p14:creationId xmlns:p14="http://schemas.microsoft.com/office/powerpoint/2010/main" val="265438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1" r:id="rId4"/>
    <p:sldLayoutId id="2147483660" r:id="rId5"/>
    <p:sldLayoutId id="2147483661" r:id="rId6"/>
    <p:sldLayoutId id="2147483662" r:id="rId7"/>
    <p:sldLayoutId id="2147483652" r:id="rId8"/>
    <p:sldLayoutId id="2147483655" r:id="rId9"/>
    <p:sldLayoutId id="2147483665" r:id="rId10"/>
    <p:sldLayoutId id="2147483664" r:id="rId11"/>
    <p:sldLayoutId id="2147483666" r:id="rId12"/>
    <p:sldLayoutId id="2147483667" r:id="rId13"/>
    <p:sldLayoutId id="2147483668" r:id="rId14"/>
    <p:sldLayoutId id="2147483705" r:id="rId15"/>
    <p:sldLayoutId id="214748370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30000"/>
            <a:lum/>
          </a:blip>
          <a:srcRect/>
          <a:stretch>
            <a:fillRect l="-25000" r="-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3/17/2026</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6414374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7"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assets.aws.worldathletics.org/document/688a175005020be5dc97f90a.pdf?_gl=1*lzrbbb*_gcl_au*MTM2NDA5MTExNC4xNzYzOTc1MDU1*_ga*MjAwNjQ1OTQ2Mi4xNjgzODg5MjA3*_ga_7FE9YV46NW*czE3NjYzOTYxMzgkbzExNiRnMCR0MTc2NjM5NjEzOCRqNjAkbDAkaDA." TargetMode="Externa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hyperlink" Target="mailto:agegroupchampsinfo@britishathletics.org.u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hyperlink" Target="https://europeanathletics.elearning.worldathletics.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5.jpg"/><Relationship Id="rId4" Type="http://schemas.openxmlformats.org/officeDocument/2006/relationships/hyperlink" Target="https://www.uka.org.uk/performance/olympic-performance-pathway/age-group-championship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slideLayout" Target="../slideLayouts/slideLayout16.xml"/><Relationship Id="rId6" Type="http://schemas.openxmlformats.org/officeDocument/2006/relationships/image" Target="../media/image27.jpeg"/><Relationship Id="rId5" Type="http://schemas.openxmlformats.org/officeDocument/2006/relationships/image" Target="../media/image26.svg"/><Relationship Id="rId4" Type="http://schemas.openxmlformats.org/officeDocument/2006/relationships/image" Target="../media/image25.svg"/></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hyperlink" Target="https://www.uka.org.uk/wp-content/uploads/2026/01/FACT-Information-Sheet-Final-Jan-2026.pdf" TargetMode="External"/><Relationship Id="rId3" Type="http://schemas.openxmlformats.org/officeDocument/2006/relationships/hyperlink" Target="https://www.uka.org.uk/performance/2025-selection-policies/" TargetMode="External"/><Relationship Id="rId7" Type="http://schemas.openxmlformats.org/officeDocument/2006/relationships/hyperlink" Target="https://www.uka.org.uk/wp-content/uploads/2026/03/LIA2026_published.v.2.pdf"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hyperlink" Target="https://www.uka.org.uk/wp-content/uploads/2026/03/MANU202026_published.v.3.pdf" TargetMode="External"/><Relationship Id="rId5" Type="http://schemas.openxmlformats.org/officeDocument/2006/relationships/hyperlink" Target="https://www.uka.org.uk/wp-content/uploads/2026/03/Worldu2026_Published.v2.pdf" TargetMode="External"/><Relationship Id="rId4" Type="http://schemas.openxmlformats.org/officeDocument/2006/relationships/hyperlink" Target="https://www.uka.org.uk/wp-content/uploads/2026/03/2026-European-U18-Championships-selection-policy-v6_DW-09032026.pdf" TargetMode="External"/><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3D0AB8B5-05F4-D24F-A987-9024DC863D47}"/>
              </a:ext>
            </a:extLst>
          </p:cNvPr>
          <p:cNvSpPr txBox="1">
            <a:spLocks/>
          </p:cNvSpPr>
          <p:nvPr/>
        </p:nvSpPr>
        <p:spPr>
          <a:xfrm>
            <a:off x="483476" y="852507"/>
            <a:ext cx="9144000" cy="209155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500"/>
              </a:lnSpc>
            </a:pPr>
            <a:r>
              <a:rPr lang="en-US" sz="6000" spc="-150" dirty="0">
                <a:solidFill>
                  <a:schemeClr val="bg1"/>
                </a:solidFill>
                <a:latin typeface="Lato"/>
                <a:ea typeface="Lato"/>
                <a:cs typeface="Lato"/>
              </a:rPr>
              <a:t>Competition Planning and Selections</a:t>
            </a:r>
          </a:p>
          <a:p>
            <a:pPr algn="ctr">
              <a:lnSpc>
                <a:spcPts val="5500"/>
              </a:lnSpc>
            </a:pPr>
            <a:r>
              <a:rPr lang="en-US" sz="6000" spc="-150" dirty="0">
                <a:solidFill>
                  <a:schemeClr val="bg1"/>
                </a:solidFill>
                <a:latin typeface="Lato"/>
                <a:ea typeface="Lato"/>
                <a:cs typeface="Lato"/>
              </a:rPr>
              <a:t>YTP March 2026</a:t>
            </a:r>
            <a:endParaRPr lang="en-US" sz="6000" spc="-150" dirty="0">
              <a:solidFill>
                <a:schemeClr val="bg1"/>
              </a:solidFill>
              <a:latin typeface="Lato" panose="020F0502020204030203" pitchFamily="34" charset="77"/>
              <a:ea typeface="Lato" panose="020F0502020204030203" pitchFamily="34" charset="0"/>
              <a:cs typeface="Lato" panose="020F0502020204030203" pitchFamily="34" charset="0"/>
            </a:endParaRPr>
          </a:p>
        </p:txBody>
      </p:sp>
      <p:sp>
        <p:nvSpPr>
          <p:cNvPr id="10" name="Title 3">
            <a:extLst>
              <a:ext uri="{FF2B5EF4-FFF2-40B4-BE49-F238E27FC236}">
                <a16:creationId xmlns:a16="http://schemas.microsoft.com/office/drawing/2014/main" id="{F30E3138-37D9-1B47-BB00-BB0EF1D83FAB}"/>
              </a:ext>
            </a:extLst>
          </p:cNvPr>
          <p:cNvSpPr txBox="1">
            <a:spLocks/>
          </p:cNvSpPr>
          <p:nvPr/>
        </p:nvSpPr>
        <p:spPr>
          <a:xfrm>
            <a:off x="541868" y="-399392"/>
            <a:ext cx="12562386" cy="20915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endParaRPr lang="en-US" sz="1800" spc="150">
              <a:solidFill>
                <a:schemeClr val="bg1"/>
              </a:solidFill>
              <a:latin typeface="Lato" panose="020F0502020204030203" pitchFamily="34" charset="77"/>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497890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D8A568D-EB18-1C85-AF60-DB476D6A28C9}"/>
              </a:ext>
            </a:extLst>
          </p:cNvPr>
          <p:cNvSpPr txBox="1"/>
          <p:nvPr/>
        </p:nvSpPr>
        <p:spPr>
          <a:xfrm>
            <a:off x="840217" y="1933373"/>
            <a:ext cx="7447416" cy="3385542"/>
          </a:xfrm>
          <a:prstGeom prst="rect">
            <a:avLst/>
          </a:prstGeom>
          <a:noFill/>
        </p:spPr>
        <p:txBody>
          <a:bodyPr wrap="square" rtlCol="0">
            <a:spAutoFit/>
          </a:bodyPr>
          <a:lstStyle/>
          <a:p>
            <a:endParaRPr lang="en-GB" sz="2000" dirty="0">
              <a:solidFill>
                <a:srgbClr val="192141"/>
              </a:solidFill>
              <a:latin typeface="Arial" panose="020B0604020202020204" pitchFamily="34" charset="0"/>
              <a:cs typeface="Arial" panose="020B0604020202020204" pitchFamily="34" charset="0"/>
            </a:endParaRPr>
          </a:p>
          <a:p>
            <a:pPr marL="228600" indent="-228600">
              <a:buFont typeface="+mj-lt"/>
              <a:buAutoNum type="arabicPeriod"/>
            </a:pPr>
            <a:r>
              <a:rPr lang="en-GB" sz="1600" dirty="0"/>
              <a:t>be born in 2009 or 2010</a:t>
            </a:r>
          </a:p>
          <a:p>
            <a:pPr marL="228600" indent="-228600">
              <a:buFont typeface="+mj-lt"/>
              <a:buAutoNum type="arabicPeriod"/>
            </a:pPr>
            <a:endParaRPr lang="en-GB" sz="1600" dirty="0">
              <a:solidFill>
                <a:srgbClr val="192141"/>
              </a:solidFill>
              <a:cs typeface="Arial" panose="020B0604020202020204" pitchFamily="34" charset="0"/>
            </a:endParaRPr>
          </a:p>
          <a:p>
            <a:pPr marL="228600" indent="-228600">
              <a:buFont typeface="+mj-lt"/>
              <a:buAutoNum type="arabicPeriod"/>
            </a:pPr>
            <a:r>
              <a:rPr lang="en-GB" sz="1600" dirty="0">
                <a:solidFill>
                  <a:srgbClr val="192141"/>
                </a:solidFill>
                <a:cs typeface="Arial" panose="020B0604020202020204" pitchFamily="34" charset="0"/>
              </a:rPr>
              <a:t>compete in the Trials; expect </a:t>
            </a:r>
          </a:p>
          <a:p>
            <a:pPr marL="742950" lvl="1" indent="-285750">
              <a:buFont typeface="+mj-lt"/>
              <a:buAutoNum type="romanLcPeriod"/>
            </a:pPr>
            <a:r>
              <a:rPr lang="en-GB" sz="1600" dirty="0">
                <a:solidFill>
                  <a:srgbClr val="192141"/>
                </a:solidFill>
                <a:cs typeface="Arial" panose="020B0604020202020204" pitchFamily="34" charset="0"/>
              </a:rPr>
              <a:t>Athletes in the combined events.</a:t>
            </a:r>
          </a:p>
          <a:p>
            <a:pPr marL="742950" lvl="1" indent="-285750">
              <a:buFont typeface="+mj-lt"/>
              <a:buAutoNum type="romanLcPeriod"/>
            </a:pPr>
            <a:r>
              <a:rPr lang="en-GB" sz="1600" dirty="0">
                <a:solidFill>
                  <a:srgbClr val="192141"/>
                </a:solidFill>
                <a:cs typeface="Arial" panose="020B0604020202020204" pitchFamily="34" charset="0"/>
              </a:rPr>
              <a:t>Athletes who may want to double up </a:t>
            </a:r>
          </a:p>
          <a:p>
            <a:pPr marL="228600" indent="-228600">
              <a:buFont typeface="+mj-lt"/>
              <a:buAutoNum type="arabicPeriod"/>
            </a:pPr>
            <a:endParaRPr lang="en-GB" sz="1600" dirty="0">
              <a:solidFill>
                <a:srgbClr val="192141"/>
              </a:solidFill>
              <a:cs typeface="Arial" panose="020B0604020202020204" pitchFamily="34" charset="0"/>
            </a:endParaRPr>
          </a:p>
          <a:p>
            <a:pPr marL="228600" indent="-228600">
              <a:buFont typeface="+mj-lt"/>
              <a:buAutoNum type="arabicPeriod"/>
            </a:pPr>
            <a:r>
              <a:rPr lang="en-GB" sz="1600" dirty="0">
                <a:solidFill>
                  <a:srgbClr val="192141"/>
                </a:solidFill>
                <a:cs typeface="Arial" panose="020B0604020202020204" pitchFamily="34" charset="0"/>
              </a:rPr>
              <a:t>have demonstrated a consistent level of performance in line with the aims of the policy.</a:t>
            </a:r>
          </a:p>
          <a:p>
            <a:pPr marL="228600" indent="-228600">
              <a:buFont typeface="+mj-lt"/>
              <a:buAutoNum type="arabicPeriod"/>
            </a:pPr>
            <a:endParaRPr lang="en-GB" sz="1600" dirty="0">
              <a:solidFill>
                <a:srgbClr val="192141"/>
              </a:solidFill>
              <a:cs typeface="Arial" panose="020B0604020202020204" pitchFamily="34" charset="0"/>
            </a:endParaRPr>
          </a:p>
          <a:p>
            <a:pPr marL="228600" indent="-228600">
              <a:buFont typeface="+mj-lt"/>
              <a:buAutoNum type="arabicPeriod"/>
            </a:pPr>
            <a:endParaRPr lang="en-GB" sz="1600" dirty="0">
              <a:solidFill>
                <a:srgbClr val="192141"/>
              </a:solidFill>
              <a:cs typeface="Arial" panose="020B0604020202020204" pitchFamily="34" charset="0"/>
            </a:endParaRPr>
          </a:p>
          <a:p>
            <a:pPr marL="228600" indent="-228600">
              <a:buFont typeface="+mj-lt"/>
              <a:buAutoNum type="arabicPeriod"/>
            </a:pPr>
            <a:r>
              <a:rPr lang="en-GB" sz="1600" dirty="0">
                <a:solidFill>
                  <a:srgbClr val="192141"/>
                </a:solidFill>
                <a:cs typeface="Arial" panose="020B0604020202020204" pitchFamily="34" charset="0"/>
              </a:rPr>
              <a:t>Meet the basic General Eligibility criteria </a:t>
            </a:r>
          </a:p>
          <a:p>
            <a:endParaRPr lang="en-GB" dirty="0">
              <a:solidFill>
                <a:srgbClr val="19214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72435CA-BA48-012F-02D4-0E3C5E561AAA}"/>
              </a:ext>
            </a:extLst>
          </p:cNvPr>
          <p:cNvSpPr txBox="1"/>
          <p:nvPr/>
        </p:nvSpPr>
        <p:spPr>
          <a:xfrm>
            <a:off x="385152" y="5457547"/>
            <a:ext cx="11436734" cy="984885"/>
          </a:xfrm>
          <a:prstGeom prst="rect">
            <a:avLst/>
          </a:prstGeom>
          <a:noFill/>
        </p:spPr>
        <p:txBody>
          <a:bodyPr wrap="square" rtlCol="0">
            <a:spAutoFit/>
          </a:bodyPr>
          <a:lstStyle/>
          <a:p>
            <a:r>
              <a:rPr lang="en-GB" sz="2000" b="1" dirty="0">
                <a:solidFill>
                  <a:srgbClr val="192141"/>
                </a:solidFill>
                <a:latin typeface="Arial" panose="020B0604020202020204" pitchFamily="34" charset="0"/>
                <a:cs typeface="Arial" panose="020B0604020202020204" pitchFamily="34" charset="0"/>
              </a:rPr>
              <a:t>Eligibility means athletes can be considered in the selection rounds. It doesn’t mean they will automatically be selected</a:t>
            </a:r>
          </a:p>
          <a:p>
            <a:endParaRPr lang="en-GB" b="1" dirty="0">
              <a:solidFill>
                <a:srgbClr val="192141"/>
              </a:solidFill>
              <a:latin typeface="Arial" panose="020B0604020202020204" pitchFamily="34" charset="0"/>
              <a:cs typeface="Arial" panose="020B0604020202020204" pitchFamily="34" charset="0"/>
            </a:endParaRPr>
          </a:p>
        </p:txBody>
      </p:sp>
      <p:pic>
        <p:nvPicPr>
          <p:cNvPr id="13" name="Picture 12" descr="Competitions">
            <a:extLst>
              <a:ext uri="{FF2B5EF4-FFF2-40B4-BE49-F238E27FC236}">
                <a16:creationId xmlns:a16="http://schemas.microsoft.com/office/drawing/2014/main" id="{B0D76C63-F59F-DD8F-8B39-F5020BFA0A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055" y="61035"/>
            <a:ext cx="1589314" cy="11756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CC2B690-E4B1-33A2-8D0A-799081B998EC}"/>
              </a:ext>
            </a:extLst>
          </p:cNvPr>
          <p:cNvSpPr txBox="1"/>
          <p:nvPr/>
        </p:nvSpPr>
        <p:spPr>
          <a:xfrm>
            <a:off x="668026" y="1375324"/>
            <a:ext cx="6591300" cy="923330"/>
          </a:xfrm>
          <a:prstGeom prst="rect">
            <a:avLst/>
          </a:prstGeom>
          <a:noFill/>
        </p:spPr>
        <p:txBody>
          <a:bodyPr wrap="square">
            <a:spAutoFit/>
          </a:bodyPr>
          <a:lstStyle/>
          <a:p>
            <a:endParaRPr lang="en-GB" dirty="0">
              <a:solidFill>
                <a:srgbClr val="192141"/>
              </a:solidFill>
              <a:latin typeface="Arial" panose="020B0604020202020204" pitchFamily="34" charset="0"/>
              <a:cs typeface="Arial" panose="020B0604020202020204" pitchFamily="34" charset="0"/>
            </a:endParaRPr>
          </a:p>
          <a:p>
            <a:r>
              <a:rPr lang="en-GB" sz="1800" dirty="0">
                <a:solidFill>
                  <a:srgbClr val="192141"/>
                </a:solidFill>
                <a:latin typeface="Arial" panose="020B0604020202020204" pitchFamily="34" charset="0"/>
                <a:cs typeface="Arial" panose="020B0604020202020204" pitchFamily="34" charset="0"/>
              </a:rPr>
              <a:t> </a:t>
            </a:r>
            <a:r>
              <a:rPr lang="en-GB" sz="1800" b="1" dirty="0">
                <a:solidFill>
                  <a:srgbClr val="192141"/>
                </a:solidFill>
                <a:latin typeface="Arial" panose="020B0604020202020204" pitchFamily="34" charset="0"/>
                <a:cs typeface="Arial" panose="020B0604020202020204" pitchFamily="34" charset="0"/>
              </a:rPr>
              <a:t>TO BE ‘ELIGIBLE’ TO BE CONSIDERED FOR SELECTION, ATHLETES MUST:</a:t>
            </a:r>
          </a:p>
        </p:txBody>
      </p:sp>
      <p:sp>
        <p:nvSpPr>
          <p:cNvPr id="16" name="TextBox 15">
            <a:extLst>
              <a:ext uri="{FF2B5EF4-FFF2-40B4-BE49-F238E27FC236}">
                <a16:creationId xmlns:a16="http://schemas.microsoft.com/office/drawing/2014/main" id="{8720A812-65AD-DCDB-4D3F-811480E7347C}"/>
              </a:ext>
            </a:extLst>
          </p:cNvPr>
          <p:cNvSpPr txBox="1"/>
          <p:nvPr/>
        </p:nvSpPr>
        <p:spPr>
          <a:xfrm>
            <a:off x="1980707" y="544327"/>
            <a:ext cx="8016240" cy="830997"/>
          </a:xfrm>
          <a:prstGeom prst="rect">
            <a:avLst/>
          </a:prstGeom>
          <a:noFill/>
          <a:ln>
            <a:noFill/>
          </a:ln>
        </p:spPr>
        <p:txBody>
          <a:bodyPr wrap="square" rtlCol="0">
            <a:spAutoFit/>
          </a:bodyPr>
          <a:lstStyle/>
          <a:p>
            <a:r>
              <a:rPr lang="en-GB" sz="4800" b="1" dirty="0">
                <a:solidFill>
                  <a:srgbClr val="192141"/>
                </a:solidFill>
                <a:latin typeface="Arial" panose="020B0604020202020204" pitchFamily="34" charset="0"/>
                <a:cs typeface="Arial" panose="020B0604020202020204" pitchFamily="34" charset="0"/>
              </a:rPr>
              <a:t>ELIGIBILITY</a:t>
            </a:r>
            <a:endParaRPr lang="en-GB" sz="2000" b="1" dirty="0">
              <a:solidFill>
                <a:srgbClr val="19214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443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E98F8-4B44-F7E3-4BE0-82EB7A1D9C5D}"/>
            </a:ext>
          </a:extLst>
        </p:cNvPr>
        <p:cNvGrpSpPr/>
        <p:nvPr/>
      </p:nvGrpSpPr>
      <p:grpSpPr>
        <a:xfrm>
          <a:off x="0" y="0"/>
          <a:ext cx="0" cy="0"/>
          <a:chOff x="0" y="0"/>
          <a:chExt cx="0" cy="0"/>
        </a:xfrm>
      </p:grpSpPr>
      <p:pic>
        <p:nvPicPr>
          <p:cNvPr id="4" name="Picture 2" descr="Golden day for GB youngsters in Gyor | Fast Running">
            <a:extLst>
              <a:ext uri="{FF2B5EF4-FFF2-40B4-BE49-F238E27FC236}">
                <a16:creationId xmlns:a16="http://schemas.microsoft.com/office/drawing/2014/main" id="{3F0370A9-0AF2-3E9A-BC15-F1D28320D1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333" r="7764"/>
          <a:stretch/>
        </p:blipFill>
        <p:spPr bwMode="auto">
          <a:xfrm>
            <a:off x="8805953" y="2075384"/>
            <a:ext cx="3033875" cy="27072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LOC reveal brand for World Athletics U20 Championships Oregon 26 ...">
            <a:extLst>
              <a:ext uri="{FF2B5EF4-FFF2-40B4-BE49-F238E27FC236}">
                <a16:creationId xmlns:a16="http://schemas.microsoft.com/office/drawing/2014/main" id="{5F951F84-C74D-FBB0-B1CC-BCD4B3773E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26257" y="354852"/>
            <a:ext cx="4765743" cy="1194613"/>
          </a:xfrm>
          <a:prstGeom prst="rect">
            <a:avLst/>
          </a:prstGeom>
          <a:solidFill>
            <a:schemeClr val="bg1"/>
          </a:solidFill>
          <a:ln>
            <a:noFill/>
          </a:ln>
        </p:spPr>
      </p:pic>
      <p:sp>
        <p:nvSpPr>
          <p:cNvPr id="6" name="TextBox 5">
            <a:extLst>
              <a:ext uri="{FF2B5EF4-FFF2-40B4-BE49-F238E27FC236}">
                <a16:creationId xmlns:a16="http://schemas.microsoft.com/office/drawing/2014/main" id="{078A077C-AE04-740A-6377-19038ABDC47C}"/>
              </a:ext>
            </a:extLst>
          </p:cNvPr>
          <p:cNvSpPr txBox="1"/>
          <p:nvPr/>
        </p:nvSpPr>
        <p:spPr>
          <a:xfrm>
            <a:off x="728753" y="506881"/>
            <a:ext cx="8016240" cy="830997"/>
          </a:xfrm>
          <a:prstGeom prst="rect">
            <a:avLst/>
          </a:prstGeom>
          <a:noFill/>
          <a:ln>
            <a:noFill/>
          </a:ln>
        </p:spPr>
        <p:txBody>
          <a:bodyPr wrap="square" rtlCol="0">
            <a:spAutoFit/>
          </a:bodyPr>
          <a:lstStyle/>
          <a:p>
            <a:r>
              <a:rPr lang="en-GB" sz="4800" b="1" dirty="0">
                <a:solidFill>
                  <a:srgbClr val="192141"/>
                </a:solidFill>
                <a:latin typeface="Arial" panose="020B0604020202020204" pitchFamily="34" charset="0"/>
                <a:cs typeface="Arial" panose="020B0604020202020204" pitchFamily="34" charset="0"/>
              </a:rPr>
              <a:t>ELIGIBILITY</a:t>
            </a:r>
            <a:endParaRPr lang="en-GB" sz="2000" b="1" dirty="0">
              <a:solidFill>
                <a:srgbClr val="19214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3CAD3BF-58CC-6100-4C88-51FF5E397911}"/>
              </a:ext>
            </a:extLst>
          </p:cNvPr>
          <p:cNvSpPr txBox="1"/>
          <p:nvPr/>
        </p:nvSpPr>
        <p:spPr>
          <a:xfrm>
            <a:off x="728753" y="1857173"/>
            <a:ext cx="7447416" cy="4216539"/>
          </a:xfrm>
          <a:prstGeom prst="rect">
            <a:avLst/>
          </a:prstGeom>
          <a:noFill/>
        </p:spPr>
        <p:txBody>
          <a:bodyPr wrap="square" rtlCol="0">
            <a:spAutoFit/>
          </a:bodyPr>
          <a:lstStyle/>
          <a:p>
            <a:pPr marL="228600" indent="-228600">
              <a:buFont typeface="Arial" panose="020B0604020202020204" pitchFamily="34" charset="0"/>
              <a:buChar char="•"/>
            </a:pPr>
            <a:r>
              <a:rPr lang="en-GB" sz="1600" dirty="0">
                <a:solidFill>
                  <a:srgbClr val="192141"/>
                </a:solidFill>
                <a:cs typeface="Arial" panose="020B0604020202020204" pitchFamily="34" charset="0"/>
              </a:rPr>
              <a:t>Be born in 2007, 2008.</a:t>
            </a:r>
          </a:p>
          <a:p>
            <a:pPr marL="228600" indent="-228600">
              <a:buFont typeface="Arial" panose="020B0604020202020204" pitchFamily="34" charset="0"/>
              <a:buChar char="•"/>
            </a:pPr>
            <a:endParaRPr lang="en-GB" sz="1600" dirty="0">
              <a:solidFill>
                <a:srgbClr val="192141"/>
              </a:solidFill>
              <a:cs typeface="Arial" panose="020B0604020202020204" pitchFamily="34" charset="0"/>
            </a:endParaRPr>
          </a:p>
          <a:p>
            <a:pPr marL="228600" indent="-228600">
              <a:buFont typeface="Arial" panose="020B0604020202020204" pitchFamily="34" charset="0"/>
              <a:buChar char="•"/>
            </a:pPr>
            <a:r>
              <a:rPr lang="en-GB" sz="1600" dirty="0">
                <a:solidFill>
                  <a:srgbClr val="192141"/>
                </a:solidFill>
                <a:cs typeface="Arial" panose="020B0604020202020204" pitchFamily="34" charset="0"/>
              </a:rPr>
              <a:t>U18 athletes - 2009–2010 may be considered in exceptional circumstances only. Athletes must show consistent performance and have previous GB &amp; NI age-group championship experience. Plus one of the following:</a:t>
            </a:r>
          </a:p>
          <a:p>
            <a:pPr marL="228600" indent="-228600">
              <a:buFont typeface="Arial" panose="020B0604020202020204" pitchFamily="34" charset="0"/>
              <a:buChar char="•"/>
            </a:pPr>
            <a:endParaRPr lang="en-GB" sz="1600" dirty="0">
              <a:solidFill>
                <a:srgbClr val="192141"/>
              </a:solidFill>
              <a:cs typeface="Arial" panose="020B0604020202020204" pitchFamily="34" charset="0"/>
            </a:endParaRPr>
          </a:p>
          <a:p>
            <a:pPr marL="685800" lvl="1" indent="-228600">
              <a:buFont typeface="Arial" panose="020B0604020202020204" pitchFamily="34" charset="0"/>
              <a:buChar char="•"/>
            </a:pPr>
            <a:r>
              <a:rPr lang="en-GB" sz="1600" dirty="0">
                <a:solidFill>
                  <a:srgbClr val="192141"/>
                </a:solidFill>
                <a:cs typeface="Arial" panose="020B0604020202020204" pitchFamily="34" charset="0"/>
              </a:rPr>
              <a:t>UKA / World Athletics U20 standard achieved</a:t>
            </a:r>
          </a:p>
          <a:p>
            <a:pPr marL="685800" lvl="1" indent="-228600">
              <a:buFont typeface="Arial" panose="020B0604020202020204" pitchFamily="34" charset="0"/>
              <a:buChar char="•"/>
            </a:pPr>
            <a:r>
              <a:rPr lang="en-GB" sz="1600" dirty="0">
                <a:solidFill>
                  <a:srgbClr val="192141"/>
                </a:solidFill>
                <a:cs typeface="Arial" panose="020B0604020202020204" pitchFamily="34" charset="0"/>
              </a:rPr>
              <a:t>Highly ranked at World U20 level</a:t>
            </a:r>
          </a:p>
          <a:p>
            <a:pPr marL="685800" lvl="1" indent="-228600">
              <a:buFont typeface="Arial" panose="020B0604020202020204" pitchFamily="34" charset="0"/>
              <a:buChar char="•"/>
            </a:pPr>
            <a:r>
              <a:rPr lang="en-GB" sz="1600" dirty="0">
                <a:solidFill>
                  <a:srgbClr val="192141"/>
                </a:solidFill>
                <a:cs typeface="Arial" panose="020B0604020202020204" pitchFamily="34" charset="0"/>
              </a:rPr>
              <a:t>Relay team contribution</a:t>
            </a:r>
          </a:p>
          <a:p>
            <a:pPr marL="228600" indent="-228600">
              <a:buFont typeface="Arial" panose="020B0604020202020204" pitchFamily="34" charset="0"/>
              <a:buChar char="•"/>
            </a:pPr>
            <a:endParaRPr lang="en-GB" sz="1600" dirty="0">
              <a:solidFill>
                <a:srgbClr val="192141"/>
              </a:solidFill>
              <a:cs typeface="Arial" panose="020B0604020202020204" pitchFamily="34" charset="0"/>
            </a:endParaRPr>
          </a:p>
          <a:p>
            <a:pPr marL="228600" indent="-228600">
              <a:buFont typeface="Arial" panose="020B0604020202020204" pitchFamily="34" charset="0"/>
              <a:buChar char="•"/>
            </a:pPr>
            <a:r>
              <a:rPr lang="en-GB" sz="1600" dirty="0">
                <a:solidFill>
                  <a:srgbClr val="192141"/>
                </a:solidFill>
                <a:cs typeface="Arial" panose="020B0604020202020204" pitchFamily="34" charset="0"/>
              </a:rPr>
              <a:t>have demonstrated a consistent level of performance in line with the aims of the policy – </a:t>
            </a:r>
            <a:r>
              <a:rPr lang="en-GB" sz="1600" i="1" dirty="0">
                <a:solidFill>
                  <a:srgbClr val="FF0000"/>
                </a:solidFill>
                <a:cs typeface="Arial" panose="020B0604020202020204" pitchFamily="34" charset="0"/>
              </a:rPr>
              <a:t>achieve Top 8 and medal winning relays </a:t>
            </a:r>
          </a:p>
          <a:p>
            <a:pPr marL="228600" indent="-228600">
              <a:buFont typeface="Arial" panose="020B0604020202020204" pitchFamily="34" charset="0"/>
              <a:buChar char="•"/>
            </a:pPr>
            <a:endParaRPr lang="en-GB" sz="1600" dirty="0">
              <a:solidFill>
                <a:srgbClr val="192141"/>
              </a:solidFill>
              <a:cs typeface="Arial" panose="020B0604020202020204" pitchFamily="34" charset="0"/>
            </a:endParaRPr>
          </a:p>
          <a:p>
            <a:pPr marL="228600" indent="-228600">
              <a:buFont typeface="Arial" panose="020B0604020202020204" pitchFamily="34" charset="0"/>
              <a:buChar char="•"/>
            </a:pPr>
            <a:r>
              <a:rPr lang="en-GB" sz="1600" dirty="0">
                <a:solidFill>
                  <a:srgbClr val="192141"/>
                </a:solidFill>
                <a:cs typeface="Arial" panose="020B0604020202020204" pitchFamily="34" charset="0"/>
              </a:rPr>
              <a:t>Meet the basic General Eligibility criteria </a:t>
            </a:r>
          </a:p>
          <a:p>
            <a:pPr marL="228600" indent="-228600">
              <a:buFont typeface="Arial" panose="020B0604020202020204" pitchFamily="34" charset="0"/>
              <a:buChar char="•"/>
            </a:pPr>
            <a:endParaRPr lang="en-GB" sz="1600" dirty="0">
              <a:solidFill>
                <a:srgbClr val="192141"/>
              </a:solidFill>
              <a:cs typeface="Arial" panose="020B0604020202020204" pitchFamily="34" charset="0"/>
            </a:endParaRPr>
          </a:p>
          <a:p>
            <a:pPr marL="228600" indent="-228600">
              <a:buFont typeface="Arial" panose="020B0604020202020204" pitchFamily="34" charset="0"/>
              <a:buChar char="•"/>
            </a:pPr>
            <a:endParaRPr lang="en-GB" sz="1600" dirty="0">
              <a:solidFill>
                <a:srgbClr val="192141"/>
              </a:solidFill>
              <a:cs typeface="Arial" panose="020B0604020202020204" pitchFamily="34" charset="0"/>
            </a:endParaRPr>
          </a:p>
          <a:p>
            <a:endParaRPr lang="en-GB" sz="1200" dirty="0">
              <a:solidFill>
                <a:srgbClr val="192141"/>
              </a:solidFill>
              <a:cs typeface="Arial" panose="020B0604020202020204" pitchFamily="34" charset="0"/>
            </a:endParaRPr>
          </a:p>
        </p:txBody>
      </p:sp>
      <p:sp>
        <p:nvSpPr>
          <p:cNvPr id="12" name="TextBox 11">
            <a:extLst>
              <a:ext uri="{FF2B5EF4-FFF2-40B4-BE49-F238E27FC236}">
                <a16:creationId xmlns:a16="http://schemas.microsoft.com/office/drawing/2014/main" id="{C5914C74-BD1D-E27D-AD50-C21C41D77B18}"/>
              </a:ext>
            </a:extLst>
          </p:cNvPr>
          <p:cNvSpPr txBox="1"/>
          <p:nvPr/>
        </p:nvSpPr>
        <p:spPr>
          <a:xfrm>
            <a:off x="403094" y="5548041"/>
            <a:ext cx="11436734" cy="984885"/>
          </a:xfrm>
          <a:prstGeom prst="rect">
            <a:avLst/>
          </a:prstGeom>
          <a:noFill/>
        </p:spPr>
        <p:txBody>
          <a:bodyPr wrap="square" rtlCol="0">
            <a:spAutoFit/>
          </a:bodyPr>
          <a:lstStyle/>
          <a:p>
            <a:r>
              <a:rPr lang="en-GB" sz="2000" b="1" dirty="0">
                <a:solidFill>
                  <a:srgbClr val="192141"/>
                </a:solidFill>
                <a:latin typeface="Arial" panose="020B0604020202020204" pitchFamily="34" charset="0"/>
                <a:cs typeface="Arial" panose="020B0604020202020204" pitchFamily="34" charset="0"/>
              </a:rPr>
              <a:t>Eligibility means athletes can be considered in the selection rounds. It doesn’t mean they will automatically be selected</a:t>
            </a:r>
          </a:p>
          <a:p>
            <a:endParaRPr lang="en-GB" b="1" dirty="0">
              <a:solidFill>
                <a:srgbClr val="19214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5955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279B2-0A62-4721-FA6A-4D562B553F9D}"/>
            </a:ext>
          </a:extLst>
        </p:cNvPr>
        <p:cNvGrpSpPr/>
        <p:nvPr/>
      </p:nvGrpSpPr>
      <p:grpSpPr>
        <a:xfrm>
          <a:off x="0" y="0"/>
          <a:ext cx="0" cy="0"/>
          <a:chOff x="0" y="0"/>
          <a:chExt cx="0" cy="0"/>
        </a:xfrm>
      </p:grpSpPr>
      <p:pic>
        <p:nvPicPr>
          <p:cNvPr id="4" name="Picture 2" descr="Golden day for GB youngsters in Gyor | Fast Running">
            <a:extLst>
              <a:ext uri="{FF2B5EF4-FFF2-40B4-BE49-F238E27FC236}">
                <a16:creationId xmlns:a16="http://schemas.microsoft.com/office/drawing/2014/main" id="{3987D37E-E982-6215-08C8-0D5BD5C7E4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333" r="7764"/>
          <a:stretch/>
        </p:blipFill>
        <p:spPr bwMode="auto">
          <a:xfrm>
            <a:off x="8805953" y="2075384"/>
            <a:ext cx="3033875" cy="27072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LOC reveal brand for World Athletics U20 Championships Oregon 26 ...">
            <a:extLst>
              <a:ext uri="{FF2B5EF4-FFF2-40B4-BE49-F238E27FC236}">
                <a16:creationId xmlns:a16="http://schemas.microsoft.com/office/drawing/2014/main" id="{50656503-BF6C-2B76-9D27-65A3A5BB91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51885" y="264039"/>
            <a:ext cx="4765743" cy="1194613"/>
          </a:xfrm>
          <a:prstGeom prst="rect">
            <a:avLst/>
          </a:prstGeom>
          <a:solidFill>
            <a:schemeClr val="bg1"/>
          </a:solidFill>
          <a:ln>
            <a:noFill/>
          </a:ln>
        </p:spPr>
      </p:pic>
      <p:sp>
        <p:nvSpPr>
          <p:cNvPr id="6" name="TextBox 5">
            <a:extLst>
              <a:ext uri="{FF2B5EF4-FFF2-40B4-BE49-F238E27FC236}">
                <a16:creationId xmlns:a16="http://schemas.microsoft.com/office/drawing/2014/main" id="{6D0CE832-F04E-FE9E-782E-2CEA3409475D}"/>
              </a:ext>
            </a:extLst>
          </p:cNvPr>
          <p:cNvSpPr txBox="1"/>
          <p:nvPr/>
        </p:nvSpPr>
        <p:spPr>
          <a:xfrm>
            <a:off x="728753" y="506881"/>
            <a:ext cx="8016240" cy="830997"/>
          </a:xfrm>
          <a:prstGeom prst="rect">
            <a:avLst/>
          </a:prstGeom>
          <a:noFill/>
          <a:ln>
            <a:noFill/>
          </a:ln>
        </p:spPr>
        <p:txBody>
          <a:bodyPr wrap="square" rtlCol="0">
            <a:spAutoFit/>
          </a:bodyPr>
          <a:lstStyle/>
          <a:p>
            <a:r>
              <a:rPr lang="en-GB" sz="4800" b="1" dirty="0">
                <a:solidFill>
                  <a:srgbClr val="192141"/>
                </a:solidFill>
                <a:latin typeface="Arial" panose="020B0604020202020204" pitchFamily="34" charset="0"/>
                <a:cs typeface="Arial" panose="020B0604020202020204" pitchFamily="34" charset="0"/>
              </a:rPr>
              <a:t>ELIGIBILITY</a:t>
            </a:r>
            <a:endParaRPr lang="en-GB" sz="2000" b="1" dirty="0">
              <a:solidFill>
                <a:srgbClr val="19214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13E0CDF-CC4F-F654-53F7-CFA395A79ECA}"/>
              </a:ext>
            </a:extLst>
          </p:cNvPr>
          <p:cNvSpPr txBox="1"/>
          <p:nvPr/>
        </p:nvSpPr>
        <p:spPr>
          <a:xfrm>
            <a:off x="754215" y="2442355"/>
            <a:ext cx="4935386" cy="2923877"/>
          </a:xfrm>
          <a:prstGeom prst="rect">
            <a:avLst/>
          </a:prstGeom>
          <a:noFill/>
        </p:spPr>
        <p:txBody>
          <a:bodyPr wrap="square" rtlCol="0">
            <a:spAutoFit/>
          </a:bodyPr>
          <a:lstStyle/>
          <a:p>
            <a:pPr>
              <a:buNone/>
            </a:pPr>
            <a:r>
              <a:rPr lang="en-GB" sz="1600" b="1" dirty="0">
                <a:effectLst/>
                <a:latin typeface="Calibri" panose="020F0502020204030204" pitchFamily="34" charset="0"/>
                <a:ea typeface="Calibri" panose="020F0502020204030204" pitchFamily="34" charset="0"/>
                <a:cs typeface="Calibri" panose="020F0502020204030204" pitchFamily="34" charset="0"/>
              </a:rPr>
              <a:t>SRY GENE TESTING - IMPORTANT NOTE FOR ALL FEMALE ATHLETES</a:t>
            </a:r>
            <a:endParaRPr lang="en-GB" sz="2000" dirty="0">
              <a:effectLst/>
              <a:latin typeface="Calibri" panose="020F0502020204030204" pitchFamily="34" charset="0"/>
              <a:ea typeface="Calibri" panose="020F0502020204030204" pitchFamily="34" charset="0"/>
            </a:endParaRPr>
          </a:p>
          <a:p>
            <a:pPr>
              <a:buNone/>
            </a:pPr>
            <a:r>
              <a:rPr lang="en-GB" sz="1600" b="1" dirty="0">
                <a:effectLst/>
                <a:latin typeface="Calibri" panose="020F0502020204030204" pitchFamily="34" charset="0"/>
                <a:ea typeface="Calibri" panose="020F0502020204030204" pitchFamily="34" charset="0"/>
                <a:cs typeface="Calibri" panose="020F0502020204030204" pitchFamily="34" charset="0"/>
              </a:rPr>
              <a:t> </a:t>
            </a:r>
            <a:endParaRPr lang="en-GB" sz="2000" dirty="0">
              <a:effectLst/>
              <a:latin typeface="Calibri" panose="020F0502020204030204" pitchFamily="34" charset="0"/>
              <a:ea typeface="Calibri" panose="020F0502020204030204" pitchFamily="34" charset="0"/>
            </a:endParaRPr>
          </a:p>
          <a:p>
            <a:pPr>
              <a:lnSpc>
                <a:spcPct val="115000"/>
              </a:lnSpc>
              <a:buNone/>
            </a:pPr>
            <a:r>
              <a:rPr lang="en-GB" sz="1600" dirty="0">
                <a:effectLst/>
                <a:latin typeface="Calibri" panose="020F0502020204030204" pitchFamily="34" charset="0"/>
                <a:ea typeface="Calibri" panose="020F0502020204030204" pitchFamily="34" charset="0"/>
                <a:cs typeface="Calibri" panose="020F0502020204030204" pitchFamily="34" charset="0"/>
              </a:rPr>
              <a:t>New World Athletics Female Athlete Category Testing (‘FACT’) is now an Eligibility requirement. Female athletes should note that they must have an SRY Gene Test in order to be Eligible to compete -.  Information on how to access a gene test is </a:t>
            </a:r>
            <a:r>
              <a:rPr lang="en-GB" sz="1600" u="sng" dirty="0">
                <a:solidFill>
                  <a:srgbClr val="36BBD5"/>
                </a:solidFill>
                <a:effectLst/>
                <a:latin typeface="Calibri" panose="020F0502020204030204" pitchFamily="34" charset="0"/>
                <a:ea typeface="Calibri" panose="020F0502020204030204" pitchFamily="34" charset="0"/>
                <a:cs typeface="Calibri" panose="020F0502020204030204" pitchFamily="34" charset="0"/>
                <a:hlinkClick r:id="rId5"/>
              </a:rPr>
              <a:t>provided here.</a:t>
            </a:r>
            <a:endParaRPr lang="en-GB" sz="2000" dirty="0">
              <a:effectLst/>
              <a:latin typeface="Calibri" panose="020F0502020204030204" pitchFamily="34" charset="0"/>
              <a:ea typeface="Calibri" panose="020F0502020204030204" pitchFamily="34" charset="0"/>
            </a:endParaRPr>
          </a:p>
          <a:p>
            <a:pPr marL="228600" indent="-228600">
              <a:buFont typeface="Arial" panose="020B0604020202020204" pitchFamily="34" charset="0"/>
              <a:buChar char="•"/>
            </a:pPr>
            <a:endParaRPr lang="en-GB" sz="1600" dirty="0">
              <a:solidFill>
                <a:srgbClr val="192141"/>
              </a:solidFill>
              <a:cs typeface="Arial" panose="020B0604020202020204" pitchFamily="34" charset="0"/>
            </a:endParaRPr>
          </a:p>
          <a:p>
            <a:pPr marL="228600" indent="-228600">
              <a:buFont typeface="Arial" panose="020B0604020202020204" pitchFamily="34" charset="0"/>
              <a:buChar char="•"/>
            </a:pPr>
            <a:endParaRPr lang="en-GB" sz="1600" dirty="0">
              <a:solidFill>
                <a:srgbClr val="192141"/>
              </a:solidFill>
              <a:cs typeface="Arial" panose="020B0604020202020204" pitchFamily="34" charset="0"/>
            </a:endParaRPr>
          </a:p>
          <a:p>
            <a:endParaRPr lang="en-GB" sz="1200" dirty="0">
              <a:solidFill>
                <a:srgbClr val="192141"/>
              </a:solidFill>
              <a:cs typeface="Arial" panose="020B0604020202020204" pitchFamily="34" charset="0"/>
            </a:endParaRPr>
          </a:p>
        </p:txBody>
      </p:sp>
    </p:spTree>
    <p:extLst>
      <p:ext uri="{BB962C8B-B14F-4D97-AF65-F5344CB8AC3E}">
        <p14:creationId xmlns:p14="http://schemas.microsoft.com/office/powerpoint/2010/main" val="3220475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C5107-7502-3201-C5F4-F532676309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A2EE6F-4D65-63A1-A0D5-91B6182EB166}"/>
              </a:ext>
            </a:extLst>
          </p:cNvPr>
          <p:cNvSpPr>
            <a:spLocks noGrp="1"/>
          </p:cNvSpPr>
          <p:nvPr>
            <p:ph type="title"/>
          </p:nvPr>
        </p:nvSpPr>
        <p:spPr>
          <a:xfrm>
            <a:off x="838200" y="252966"/>
            <a:ext cx="10515600" cy="1325563"/>
          </a:xfrm>
        </p:spPr>
        <p:txBody>
          <a:bodyPr/>
          <a:lstStyle/>
          <a:p>
            <a:r>
              <a:rPr lang="en-GB" dirty="0"/>
              <a:t>European u18 Trial Event – </a:t>
            </a:r>
            <a:r>
              <a:rPr lang="en-GB" dirty="0">
                <a:solidFill>
                  <a:srgbClr val="FF0000"/>
                </a:solidFill>
              </a:rPr>
              <a:t>27-28 June,</a:t>
            </a:r>
            <a:br>
              <a:rPr lang="en-GB" dirty="0">
                <a:solidFill>
                  <a:srgbClr val="FF0000"/>
                </a:solidFill>
              </a:rPr>
            </a:br>
            <a:r>
              <a:rPr lang="en-GB" dirty="0">
                <a:solidFill>
                  <a:srgbClr val="FF0000"/>
                </a:solidFill>
              </a:rPr>
              <a:t>Welsh Senior and U18 Champs, Cardiff. </a:t>
            </a:r>
          </a:p>
        </p:txBody>
      </p:sp>
      <p:sp>
        <p:nvSpPr>
          <p:cNvPr id="3" name="Content Placeholder 2">
            <a:extLst>
              <a:ext uri="{FF2B5EF4-FFF2-40B4-BE49-F238E27FC236}">
                <a16:creationId xmlns:a16="http://schemas.microsoft.com/office/drawing/2014/main" id="{B70D1B17-09E1-BE96-B5D7-74B3AAF127B0}"/>
              </a:ext>
            </a:extLst>
          </p:cNvPr>
          <p:cNvSpPr>
            <a:spLocks noGrp="1"/>
          </p:cNvSpPr>
          <p:nvPr>
            <p:ph idx="1"/>
          </p:nvPr>
        </p:nvSpPr>
        <p:spPr>
          <a:xfrm>
            <a:off x="838200" y="1825624"/>
            <a:ext cx="4539343" cy="4940936"/>
          </a:xfrm>
        </p:spPr>
        <p:txBody>
          <a:bodyPr>
            <a:normAutofit/>
          </a:bodyPr>
          <a:lstStyle/>
          <a:p>
            <a:pPr marL="457200" indent="-457200">
              <a:lnSpc>
                <a:spcPct val="120000"/>
              </a:lnSpc>
              <a:buFont typeface="Arial" panose="020B0604020202020204" pitchFamily="34" charset="0"/>
              <a:buChar char="•"/>
            </a:pPr>
            <a:r>
              <a:rPr lang="en-GB" sz="1600" dirty="0"/>
              <a:t>No trial for the combined event groups. Athletes will instead be expected to show form/fitness at the trials in a relevant event. </a:t>
            </a:r>
          </a:p>
          <a:p>
            <a:pPr marL="457200" indent="-457200">
              <a:lnSpc>
                <a:spcPct val="120000"/>
              </a:lnSpc>
              <a:buFont typeface="Arial" panose="020B0604020202020204" pitchFamily="34" charset="0"/>
              <a:buChar char="•"/>
            </a:pPr>
            <a:r>
              <a:rPr lang="en-GB" sz="1600" dirty="0"/>
              <a:t>In the case of an injury or illness, athletes will be required to provide a medical report to the UKA U18 Team Doctor, please contact agegroupchampsinfo@britishathletics.org.uk.</a:t>
            </a:r>
          </a:p>
          <a:p>
            <a:pPr marL="457200" indent="-457200">
              <a:lnSpc>
                <a:spcPct val="120000"/>
              </a:lnSpc>
              <a:buFont typeface="Arial" panose="020B0604020202020204" pitchFamily="34" charset="0"/>
              <a:buChar char="•"/>
            </a:pPr>
            <a:r>
              <a:rPr lang="en-GB" sz="1600" dirty="0"/>
              <a:t>For the avoidance of doubt, athletes seeking selection for the relay must compete in their usual relevant individual event at the Trials. </a:t>
            </a:r>
          </a:p>
        </p:txBody>
      </p:sp>
      <p:pic>
        <p:nvPicPr>
          <p:cNvPr id="6" name="Picture 5" descr="Competitions">
            <a:extLst>
              <a:ext uri="{FF2B5EF4-FFF2-40B4-BE49-F238E27FC236}">
                <a16:creationId xmlns:a16="http://schemas.microsoft.com/office/drawing/2014/main" id="{FE5258DF-09BD-B5BF-7AB4-CDFEA00FD8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45426" y="402872"/>
            <a:ext cx="1589314" cy="11756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diff International Sports Stadium">
            <a:extLst>
              <a:ext uri="{FF2B5EF4-FFF2-40B4-BE49-F238E27FC236}">
                <a16:creationId xmlns:a16="http://schemas.microsoft.com/office/drawing/2014/main" id="{0A90AC16-77F4-80C9-B029-ACF8200D3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459" y="2240280"/>
            <a:ext cx="4903893" cy="27584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Welsh Athletics (@WelshAthletics) / X">
            <a:extLst>
              <a:ext uri="{FF2B5EF4-FFF2-40B4-BE49-F238E27FC236}">
                <a16:creationId xmlns:a16="http://schemas.microsoft.com/office/drawing/2014/main" id="{CEE4E25B-69C5-A57D-44DD-8E456C1A3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9700" y="5159375"/>
            <a:ext cx="1698625" cy="169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375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2F992-C625-7907-3C8F-14968C8282F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A4B7CC5-9156-644D-5D29-740E582169FD}"/>
              </a:ext>
            </a:extLst>
          </p:cNvPr>
          <p:cNvSpPr/>
          <p:nvPr/>
        </p:nvSpPr>
        <p:spPr>
          <a:xfrm>
            <a:off x="6962272" y="3714050"/>
            <a:ext cx="4931914" cy="144000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t>Medley Relays</a:t>
            </a:r>
          </a:p>
        </p:txBody>
      </p:sp>
      <p:sp>
        <p:nvSpPr>
          <p:cNvPr id="14" name="Rectangle 13">
            <a:extLst>
              <a:ext uri="{FF2B5EF4-FFF2-40B4-BE49-F238E27FC236}">
                <a16:creationId xmlns:a16="http://schemas.microsoft.com/office/drawing/2014/main" id="{66ECC05C-2F12-3617-2CC1-8773D4787A95}"/>
              </a:ext>
            </a:extLst>
          </p:cNvPr>
          <p:cNvSpPr/>
          <p:nvPr/>
        </p:nvSpPr>
        <p:spPr>
          <a:xfrm>
            <a:off x="7000315" y="384934"/>
            <a:ext cx="4931914" cy="14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1600" dirty="0"/>
              <a:t>Automatic Selections – 1</a:t>
            </a:r>
            <a:r>
              <a:rPr lang="en-GB" sz="1600" baseline="30000" dirty="0"/>
              <a:t>st</a:t>
            </a:r>
            <a:r>
              <a:rPr lang="en-GB" sz="1600" dirty="0"/>
              <a:t> and 2</a:t>
            </a:r>
            <a:r>
              <a:rPr lang="en-GB" sz="1600" baseline="30000" dirty="0"/>
              <a:t>nd</a:t>
            </a:r>
            <a:r>
              <a:rPr lang="en-GB" sz="1600" dirty="0"/>
              <a:t> with UKA Standard</a:t>
            </a:r>
          </a:p>
          <a:p>
            <a:pPr marL="342900" indent="-342900">
              <a:buFont typeface="Arial" panose="020B0604020202020204" pitchFamily="34" charset="0"/>
              <a:buChar char="•"/>
            </a:pPr>
            <a:r>
              <a:rPr lang="en-GB" sz="1600" dirty="0"/>
              <a:t>Combined Events -  Competed at trials in a relevant event and ranked UK Number 1 at time of selection. </a:t>
            </a:r>
          </a:p>
          <a:p>
            <a:pPr marL="342900" indent="-342900">
              <a:buFont typeface="Arial" panose="020B0604020202020204" pitchFamily="34" charset="0"/>
              <a:buChar char="•"/>
            </a:pPr>
            <a:endParaRPr lang="en-GB" b="1" dirty="0"/>
          </a:p>
        </p:txBody>
      </p:sp>
      <p:sp>
        <p:nvSpPr>
          <p:cNvPr id="15" name="Rectangle 14">
            <a:extLst>
              <a:ext uri="{FF2B5EF4-FFF2-40B4-BE49-F238E27FC236}">
                <a16:creationId xmlns:a16="http://schemas.microsoft.com/office/drawing/2014/main" id="{AB7018B9-87BC-2B40-33AF-CFA29D6F2CB1}"/>
              </a:ext>
            </a:extLst>
          </p:cNvPr>
          <p:cNvSpPr/>
          <p:nvPr/>
        </p:nvSpPr>
        <p:spPr>
          <a:xfrm>
            <a:off x="6962272" y="2049492"/>
            <a:ext cx="4931914" cy="1440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t>Eligible individual athletes with UKA standard &amp; Top 8 potential</a:t>
            </a:r>
          </a:p>
          <a:p>
            <a:pPr marL="285750" indent="-285750">
              <a:buFont typeface="Arial" panose="020B0604020202020204" pitchFamily="34" charset="0"/>
              <a:buChar char="•"/>
            </a:pPr>
            <a:r>
              <a:rPr lang="en-GB" dirty="0"/>
              <a:t>Consideration of multiple performance factors </a:t>
            </a:r>
          </a:p>
        </p:txBody>
      </p:sp>
      <p:sp>
        <p:nvSpPr>
          <p:cNvPr id="16" name="Rectangle 15">
            <a:extLst>
              <a:ext uri="{FF2B5EF4-FFF2-40B4-BE49-F238E27FC236}">
                <a16:creationId xmlns:a16="http://schemas.microsoft.com/office/drawing/2014/main" id="{04D56B2C-DAAE-836E-F084-CE4F8A64D5C5}"/>
              </a:ext>
            </a:extLst>
          </p:cNvPr>
          <p:cNvSpPr/>
          <p:nvPr/>
        </p:nvSpPr>
        <p:spPr>
          <a:xfrm>
            <a:off x="6962272" y="5286741"/>
            <a:ext cx="4931914" cy="1440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t>Athletes with minimum EA qualification standard with realistic chance of being a finalist</a:t>
            </a:r>
          </a:p>
        </p:txBody>
      </p:sp>
      <p:sp>
        <p:nvSpPr>
          <p:cNvPr id="5" name="Rectangle 4">
            <a:extLst>
              <a:ext uri="{FF2B5EF4-FFF2-40B4-BE49-F238E27FC236}">
                <a16:creationId xmlns:a16="http://schemas.microsoft.com/office/drawing/2014/main" id="{B7A17E4E-F0A7-1436-2B45-E9CE2B23C0B9}"/>
              </a:ext>
            </a:extLst>
          </p:cNvPr>
          <p:cNvSpPr/>
          <p:nvPr/>
        </p:nvSpPr>
        <p:spPr>
          <a:xfrm>
            <a:off x="4572000" y="387226"/>
            <a:ext cx="2428315" cy="14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3200" dirty="0"/>
              <a:t>ROUND 1</a:t>
            </a:r>
          </a:p>
        </p:txBody>
      </p:sp>
      <p:sp>
        <p:nvSpPr>
          <p:cNvPr id="7" name="Rectangle 6">
            <a:extLst>
              <a:ext uri="{FF2B5EF4-FFF2-40B4-BE49-F238E27FC236}">
                <a16:creationId xmlns:a16="http://schemas.microsoft.com/office/drawing/2014/main" id="{CC0300C5-8901-C3F4-E783-E81D958349F1}"/>
              </a:ext>
            </a:extLst>
          </p:cNvPr>
          <p:cNvSpPr/>
          <p:nvPr/>
        </p:nvSpPr>
        <p:spPr>
          <a:xfrm>
            <a:off x="5229725" y="2044493"/>
            <a:ext cx="1732547" cy="1440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ROUND 2</a:t>
            </a:r>
          </a:p>
        </p:txBody>
      </p:sp>
      <p:sp>
        <p:nvSpPr>
          <p:cNvPr id="9" name="Rectangle 8">
            <a:extLst>
              <a:ext uri="{FF2B5EF4-FFF2-40B4-BE49-F238E27FC236}">
                <a16:creationId xmlns:a16="http://schemas.microsoft.com/office/drawing/2014/main" id="{76B74565-3B57-D469-91F2-3194972DF351}"/>
              </a:ext>
            </a:extLst>
          </p:cNvPr>
          <p:cNvSpPr/>
          <p:nvPr/>
        </p:nvSpPr>
        <p:spPr>
          <a:xfrm>
            <a:off x="5229725" y="5286025"/>
            <a:ext cx="1732547" cy="1440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ROUND 4</a:t>
            </a:r>
          </a:p>
        </p:txBody>
      </p:sp>
      <p:sp>
        <p:nvSpPr>
          <p:cNvPr id="17" name="Rectangle 16">
            <a:extLst>
              <a:ext uri="{FF2B5EF4-FFF2-40B4-BE49-F238E27FC236}">
                <a16:creationId xmlns:a16="http://schemas.microsoft.com/office/drawing/2014/main" id="{5BFAD164-87F2-D13B-E8FC-053B7ED6D8E3}"/>
              </a:ext>
            </a:extLst>
          </p:cNvPr>
          <p:cNvSpPr/>
          <p:nvPr/>
        </p:nvSpPr>
        <p:spPr>
          <a:xfrm>
            <a:off x="0" y="0"/>
            <a:ext cx="52297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75A7BCB-3DEF-AB69-D846-491BE0A5D852}"/>
              </a:ext>
            </a:extLst>
          </p:cNvPr>
          <p:cNvSpPr txBox="1">
            <a:spLocks/>
          </p:cNvSpPr>
          <p:nvPr/>
        </p:nvSpPr>
        <p:spPr>
          <a:xfrm>
            <a:off x="-3141937" y="5875039"/>
            <a:ext cx="9011030" cy="1074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300">
                <a:solidFill>
                  <a:schemeClr val="tx2"/>
                </a:solidFill>
                <a:latin typeface="FSAlbert" panose="02000603040000020004" pitchFamily="50" charset="0"/>
                <a:ea typeface="+mj-ea"/>
                <a:cs typeface="+mj-cs"/>
              </a:defRPr>
            </a:lvl1pPr>
          </a:lstStyle>
          <a:p>
            <a:pPr algn="ctr"/>
            <a:endParaRPr lang="en-GB" sz="2800" dirty="0">
              <a:solidFill>
                <a:schemeClr val="tx1"/>
              </a:solidFill>
            </a:endParaRPr>
          </a:p>
        </p:txBody>
      </p:sp>
      <p:sp>
        <p:nvSpPr>
          <p:cNvPr id="8" name="Rectangle 7">
            <a:extLst>
              <a:ext uri="{FF2B5EF4-FFF2-40B4-BE49-F238E27FC236}">
                <a16:creationId xmlns:a16="http://schemas.microsoft.com/office/drawing/2014/main" id="{324F49A8-5B0C-A54D-99EE-F1AF82B84DF1}"/>
              </a:ext>
            </a:extLst>
          </p:cNvPr>
          <p:cNvSpPr/>
          <p:nvPr/>
        </p:nvSpPr>
        <p:spPr>
          <a:xfrm>
            <a:off x="5229725" y="3713334"/>
            <a:ext cx="1732547" cy="144000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ROUND 3</a:t>
            </a:r>
          </a:p>
        </p:txBody>
      </p:sp>
      <p:sp>
        <p:nvSpPr>
          <p:cNvPr id="3" name="Title 2">
            <a:extLst>
              <a:ext uri="{FF2B5EF4-FFF2-40B4-BE49-F238E27FC236}">
                <a16:creationId xmlns:a16="http://schemas.microsoft.com/office/drawing/2014/main" id="{9F0BC2F6-1635-6250-970A-25BAE1B03955}"/>
              </a:ext>
            </a:extLst>
          </p:cNvPr>
          <p:cNvSpPr>
            <a:spLocks noGrp="1"/>
          </p:cNvSpPr>
          <p:nvPr>
            <p:ph type="title"/>
          </p:nvPr>
        </p:nvSpPr>
        <p:spPr>
          <a:xfrm>
            <a:off x="838200" y="365125"/>
            <a:ext cx="4353486" cy="1325563"/>
          </a:xfrm>
        </p:spPr>
        <p:txBody>
          <a:bodyPr/>
          <a:lstStyle/>
          <a:p>
            <a:pPr>
              <a:lnSpc>
                <a:spcPct val="100000"/>
              </a:lnSpc>
            </a:pPr>
            <a:r>
              <a:rPr lang="en-GB" dirty="0">
                <a:solidFill>
                  <a:srgbClr val="00B0F0"/>
                </a:solidFill>
              </a:rPr>
              <a:t>EUROPEAN U18</a:t>
            </a:r>
            <a:br>
              <a:rPr lang="en-GB" dirty="0">
                <a:solidFill>
                  <a:srgbClr val="00B0F0"/>
                </a:solidFill>
              </a:rPr>
            </a:br>
            <a:r>
              <a:rPr lang="en-GB" dirty="0">
                <a:solidFill>
                  <a:srgbClr val="00B0F0"/>
                </a:solidFill>
              </a:rPr>
              <a:t>SELECTION PROCESS  </a:t>
            </a:r>
          </a:p>
        </p:txBody>
      </p:sp>
      <p:pic>
        <p:nvPicPr>
          <p:cNvPr id="11" name="Picture 10" descr="A group of people posing for a photo&#10;&#10;Description automatically generated">
            <a:extLst>
              <a:ext uri="{FF2B5EF4-FFF2-40B4-BE49-F238E27FC236}">
                <a16:creationId xmlns:a16="http://schemas.microsoft.com/office/drawing/2014/main" id="{BC891070-9766-909F-5172-83E99D901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45" y="3109601"/>
            <a:ext cx="3886200" cy="2590800"/>
          </a:xfrm>
          <a:prstGeom prst="rect">
            <a:avLst/>
          </a:prstGeom>
          <a:ln>
            <a:noFill/>
          </a:ln>
          <a:effectLst>
            <a:outerShdw blurRad="292100" dist="139700" dir="2700000" algn="tl" rotWithShape="0">
              <a:srgbClr val="333333">
                <a:alpha val="65000"/>
              </a:srgbClr>
            </a:outerShdw>
          </a:effectLst>
        </p:spPr>
      </p:pic>
      <p:pic>
        <p:nvPicPr>
          <p:cNvPr id="12" name="Picture 11" descr="Competitions">
            <a:extLst>
              <a:ext uri="{FF2B5EF4-FFF2-40B4-BE49-F238E27FC236}">
                <a16:creationId xmlns:a16="http://schemas.microsoft.com/office/drawing/2014/main" id="{A66EBEC5-C033-43B6-469D-99DA911BD0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0443" y="1691873"/>
            <a:ext cx="1589314" cy="1175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816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7A300-F5F1-5979-58D0-5DC679448B6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0E08692-31B6-816B-DB29-DA3997823C5D}"/>
              </a:ext>
            </a:extLst>
          </p:cNvPr>
          <p:cNvSpPr/>
          <p:nvPr/>
        </p:nvSpPr>
        <p:spPr>
          <a:xfrm>
            <a:off x="6962272" y="3714050"/>
            <a:ext cx="4931914" cy="144000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t>Medal Winning Relays</a:t>
            </a:r>
          </a:p>
        </p:txBody>
      </p:sp>
      <p:sp>
        <p:nvSpPr>
          <p:cNvPr id="14" name="Rectangle 13">
            <a:extLst>
              <a:ext uri="{FF2B5EF4-FFF2-40B4-BE49-F238E27FC236}">
                <a16:creationId xmlns:a16="http://schemas.microsoft.com/office/drawing/2014/main" id="{C6FC7D51-FC72-7021-5502-21F1351E9ACD}"/>
              </a:ext>
            </a:extLst>
          </p:cNvPr>
          <p:cNvSpPr/>
          <p:nvPr/>
        </p:nvSpPr>
        <p:spPr>
          <a:xfrm>
            <a:off x="7000315" y="384934"/>
            <a:ext cx="4931914" cy="14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dirty="0"/>
              <a:t>Automatic Selections - Winners of Trials with UKA Standard</a:t>
            </a:r>
          </a:p>
          <a:p>
            <a:pPr marL="342900" indent="-342900">
              <a:buFont typeface="Arial" panose="020B0604020202020204" pitchFamily="34" charset="0"/>
              <a:buChar char="•"/>
            </a:pPr>
            <a:r>
              <a:rPr lang="en-GB" dirty="0"/>
              <a:t>Combined Events– Competed at trials in a relevant event and ranked UK Number 1 at time of selection. </a:t>
            </a:r>
          </a:p>
        </p:txBody>
      </p:sp>
      <p:sp>
        <p:nvSpPr>
          <p:cNvPr id="15" name="Rectangle 14">
            <a:extLst>
              <a:ext uri="{FF2B5EF4-FFF2-40B4-BE49-F238E27FC236}">
                <a16:creationId xmlns:a16="http://schemas.microsoft.com/office/drawing/2014/main" id="{78E729ED-F9F3-1519-30B7-D6839DC90D91}"/>
              </a:ext>
            </a:extLst>
          </p:cNvPr>
          <p:cNvSpPr/>
          <p:nvPr/>
        </p:nvSpPr>
        <p:spPr>
          <a:xfrm>
            <a:off x="6962272" y="2049492"/>
            <a:ext cx="4931914" cy="1440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t>Eligible individual athletes with UKA standard &amp; Top 8 potential</a:t>
            </a:r>
          </a:p>
          <a:p>
            <a:pPr marL="285750" indent="-285750">
              <a:buFont typeface="Arial" panose="020B0604020202020204" pitchFamily="34" charset="0"/>
              <a:buChar char="•"/>
            </a:pPr>
            <a:r>
              <a:rPr lang="en-GB" dirty="0"/>
              <a:t>Consideration of multiple performance factors </a:t>
            </a:r>
          </a:p>
          <a:p>
            <a:pPr marL="285750" indent="-285750">
              <a:buFont typeface="Arial" panose="020B0604020202020204" pitchFamily="34" charset="0"/>
              <a:buChar char="•"/>
            </a:pPr>
            <a:endParaRPr lang="en-GB" dirty="0"/>
          </a:p>
        </p:txBody>
      </p:sp>
      <p:sp>
        <p:nvSpPr>
          <p:cNvPr id="16" name="Rectangle 15">
            <a:extLst>
              <a:ext uri="{FF2B5EF4-FFF2-40B4-BE49-F238E27FC236}">
                <a16:creationId xmlns:a16="http://schemas.microsoft.com/office/drawing/2014/main" id="{BBEE1542-FAC7-ED77-8AAE-445F47098C6E}"/>
              </a:ext>
            </a:extLst>
          </p:cNvPr>
          <p:cNvSpPr/>
          <p:nvPr/>
        </p:nvSpPr>
        <p:spPr>
          <a:xfrm>
            <a:off x="6962272" y="5286741"/>
            <a:ext cx="4931914" cy="1440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t>Athletes with minimum WA qualification standard with realistic chance of being a finalist</a:t>
            </a:r>
          </a:p>
        </p:txBody>
      </p:sp>
      <p:sp>
        <p:nvSpPr>
          <p:cNvPr id="5" name="Rectangle 4">
            <a:extLst>
              <a:ext uri="{FF2B5EF4-FFF2-40B4-BE49-F238E27FC236}">
                <a16:creationId xmlns:a16="http://schemas.microsoft.com/office/drawing/2014/main" id="{661179A6-F54B-647E-7851-2B3014AB1F00}"/>
              </a:ext>
            </a:extLst>
          </p:cNvPr>
          <p:cNvSpPr/>
          <p:nvPr/>
        </p:nvSpPr>
        <p:spPr>
          <a:xfrm>
            <a:off x="4572000" y="387226"/>
            <a:ext cx="2428315" cy="144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3200" dirty="0"/>
              <a:t>ROUND 1</a:t>
            </a:r>
          </a:p>
        </p:txBody>
      </p:sp>
      <p:sp>
        <p:nvSpPr>
          <p:cNvPr id="7" name="Rectangle 6">
            <a:extLst>
              <a:ext uri="{FF2B5EF4-FFF2-40B4-BE49-F238E27FC236}">
                <a16:creationId xmlns:a16="http://schemas.microsoft.com/office/drawing/2014/main" id="{E632F82E-AA93-8627-06BA-E4D73EC13DCC}"/>
              </a:ext>
            </a:extLst>
          </p:cNvPr>
          <p:cNvSpPr/>
          <p:nvPr/>
        </p:nvSpPr>
        <p:spPr>
          <a:xfrm>
            <a:off x="5229725" y="2044493"/>
            <a:ext cx="1732547" cy="1440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ROUND 2</a:t>
            </a:r>
          </a:p>
        </p:txBody>
      </p:sp>
      <p:sp>
        <p:nvSpPr>
          <p:cNvPr id="9" name="Rectangle 8">
            <a:extLst>
              <a:ext uri="{FF2B5EF4-FFF2-40B4-BE49-F238E27FC236}">
                <a16:creationId xmlns:a16="http://schemas.microsoft.com/office/drawing/2014/main" id="{96649A60-E1AD-66D0-29CD-6625D47587BE}"/>
              </a:ext>
            </a:extLst>
          </p:cNvPr>
          <p:cNvSpPr/>
          <p:nvPr/>
        </p:nvSpPr>
        <p:spPr>
          <a:xfrm>
            <a:off x="5229725" y="5286025"/>
            <a:ext cx="1732547" cy="1440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ROUND 4</a:t>
            </a:r>
          </a:p>
        </p:txBody>
      </p:sp>
      <p:sp>
        <p:nvSpPr>
          <p:cNvPr id="17" name="Rectangle 16">
            <a:extLst>
              <a:ext uri="{FF2B5EF4-FFF2-40B4-BE49-F238E27FC236}">
                <a16:creationId xmlns:a16="http://schemas.microsoft.com/office/drawing/2014/main" id="{53D70445-A61C-9429-A9E9-DB6B504169A1}"/>
              </a:ext>
            </a:extLst>
          </p:cNvPr>
          <p:cNvSpPr/>
          <p:nvPr/>
        </p:nvSpPr>
        <p:spPr>
          <a:xfrm>
            <a:off x="0" y="0"/>
            <a:ext cx="52297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67A28A0-8AFF-07C7-8B0B-1C5820C18CF4}"/>
              </a:ext>
            </a:extLst>
          </p:cNvPr>
          <p:cNvSpPr txBox="1">
            <a:spLocks/>
          </p:cNvSpPr>
          <p:nvPr/>
        </p:nvSpPr>
        <p:spPr>
          <a:xfrm>
            <a:off x="-3141937" y="5875039"/>
            <a:ext cx="9011030" cy="1074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300">
                <a:solidFill>
                  <a:schemeClr val="tx2"/>
                </a:solidFill>
                <a:latin typeface="FSAlbert" panose="02000603040000020004" pitchFamily="50" charset="0"/>
                <a:ea typeface="+mj-ea"/>
                <a:cs typeface="+mj-cs"/>
              </a:defRPr>
            </a:lvl1pPr>
          </a:lstStyle>
          <a:p>
            <a:pPr algn="ctr"/>
            <a:endParaRPr lang="en-GB" sz="2800" dirty="0">
              <a:solidFill>
                <a:schemeClr val="tx1"/>
              </a:solidFill>
            </a:endParaRPr>
          </a:p>
        </p:txBody>
      </p:sp>
      <p:pic>
        <p:nvPicPr>
          <p:cNvPr id="4" name="Picture 3" descr="A group of women running on a track&#10;&#10;Description automatically generated">
            <a:extLst>
              <a:ext uri="{FF2B5EF4-FFF2-40B4-BE49-F238E27FC236}">
                <a16:creationId xmlns:a16="http://schemas.microsoft.com/office/drawing/2014/main" id="{7979B428-E9FB-63D0-4BDD-E774C87CA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41" y="3484493"/>
            <a:ext cx="3957043" cy="2967782"/>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4CFA354E-A835-C67E-A56B-1EE0D512F59B}"/>
              </a:ext>
            </a:extLst>
          </p:cNvPr>
          <p:cNvSpPr/>
          <p:nvPr/>
        </p:nvSpPr>
        <p:spPr>
          <a:xfrm>
            <a:off x="5229725" y="3713334"/>
            <a:ext cx="1732547" cy="144000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ROUND 3</a:t>
            </a:r>
          </a:p>
        </p:txBody>
      </p:sp>
      <p:sp>
        <p:nvSpPr>
          <p:cNvPr id="3" name="Title 2">
            <a:extLst>
              <a:ext uri="{FF2B5EF4-FFF2-40B4-BE49-F238E27FC236}">
                <a16:creationId xmlns:a16="http://schemas.microsoft.com/office/drawing/2014/main" id="{D838FD10-46E3-EBD5-56C2-0990C54FD5D7}"/>
              </a:ext>
            </a:extLst>
          </p:cNvPr>
          <p:cNvSpPr>
            <a:spLocks noGrp="1"/>
          </p:cNvSpPr>
          <p:nvPr>
            <p:ph type="title"/>
          </p:nvPr>
        </p:nvSpPr>
        <p:spPr>
          <a:xfrm>
            <a:off x="503939" y="384934"/>
            <a:ext cx="4353486" cy="1325563"/>
          </a:xfrm>
        </p:spPr>
        <p:txBody>
          <a:bodyPr/>
          <a:lstStyle/>
          <a:p>
            <a:pPr algn="ctr">
              <a:lnSpc>
                <a:spcPct val="100000"/>
              </a:lnSpc>
            </a:pPr>
            <a:r>
              <a:rPr lang="en-GB" dirty="0"/>
              <a:t>WORLD U20</a:t>
            </a:r>
            <a:br>
              <a:rPr lang="en-GB" dirty="0"/>
            </a:br>
            <a:r>
              <a:rPr lang="en-GB" dirty="0"/>
              <a:t>SELECTION PROCESS  </a:t>
            </a:r>
          </a:p>
        </p:txBody>
      </p:sp>
      <p:pic>
        <p:nvPicPr>
          <p:cNvPr id="11" name="Picture 10" descr="LOC reveal brand for World Athletics U20 Championships Oregon 26 ...">
            <a:extLst>
              <a:ext uri="{FF2B5EF4-FFF2-40B4-BE49-F238E27FC236}">
                <a16:creationId xmlns:a16="http://schemas.microsoft.com/office/drawing/2014/main" id="{598F3F36-1A4F-0494-E895-E0633B0F69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811" y="1884155"/>
            <a:ext cx="4765743" cy="1194613"/>
          </a:xfrm>
          <a:prstGeom prst="rect">
            <a:avLst/>
          </a:prstGeom>
          <a:solidFill>
            <a:schemeClr val="bg1"/>
          </a:solidFill>
          <a:ln>
            <a:noFill/>
          </a:ln>
        </p:spPr>
      </p:pic>
    </p:spTree>
    <p:extLst>
      <p:ext uri="{BB962C8B-B14F-4D97-AF65-F5344CB8AC3E}">
        <p14:creationId xmlns:p14="http://schemas.microsoft.com/office/powerpoint/2010/main" val="2348905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58FA-211C-BB0A-1D94-04D45A2EA30D}"/>
              </a:ext>
            </a:extLst>
          </p:cNvPr>
          <p:cNvSpPr>
            <a:spLocks noGrp="1"/>
          </p:cNvSpPr>
          <p:nvPr>
            <p:ph type="title"/>
          </p:nvPr>
        </p:nvSpPr>
        <p:spPr>
          <a:xfrm>
            <a:off x="215900" y="299649"/>
            <a:ext cx="10515600" cy="1325563"/>
          </a:xfrm>
        </p:spPr>
        <p:txBody>
          <a:bodyPr/>
          <a:lstStyle/>
          <a:p>
            <a:r>
              <a:rPr lang="en-GB" dirty="0"/>
              <a:t>World u20 - Trial Event </a:t>
            </a:r>
            <a:r>
              <a:rPr lang="en-GB" dirty="0">
                <a:solidFill>
                  <a:srgbClr val="FF0000"/>
                </a:solidFill>
              </a:rPr>
              <a:t>- </a:t>
            </a:r>
            <a:r>
              <a:rPr lang="en-GB" sz="2800" b="1" dirty="0">
                <a:solidFill>
                  <a:srgbClr val="FF0000"/>
                </a:solidFill>
                <a:effectLst/>
                <a:latin typeface="Calibri" panose="020F0502020204030204" pitchFamily="34" charset="0"/>
                <a:ea typeface="Calibri" panose="020F0502020204030204" pitchFamily="34" charset="0"/>
              </a:rPr>
              <a:t>3-5 July </a:t>
            </a:r>
            <a:br>
              <a:rPr lang="en-GB" sz="2800" b="1" dirty="0">
                <a:solidFill>
                  <a:srgbClr val="FF0000"/>
                </a:solidFill>
                <a:effectLst/>
                <a:latin typeface="Calibri" panose="020F0502020204030204" pitchFamily="34" charset="0"/>
                <a:ea typeface="Calibri" panose="020F0502020204030204" pitchFamily="34" charset="0"/>
              </a:rPr>
            </a:br>
            <a:r>
              <a:rPr lang="en-GB" sz="2800" b="1" dirty="0">
                <a:solidFill>
                  <a:srgbClr val="FF0000"/>
                </a:solidFill>
                <a:effectLst/>
                <a:latin typeface="Calibri" panose="020F0502020204030204" pitchFamily="34" charset="0"/>
                <a:ea typeface="Calibri" panose="020F0502020204030204" pitchFamily="34" charset="0"/>
              </a:rPr>
              <a:t>England Athletics U20/Senior Champs, Bedford</a:t>
            </a:r>
            <a:r>
              <a:rPr lang="en-GB" sz="2800" dirty="0">
                <a:effectLst/>
                <a:latin typeface="Calibri" panose="020F0502020204030204" pitchFamily="34" charset="0"/>
                <a:ea typeface="Calibri" panose="020F0502020204030204" pitchFamily="34" charset="0"/>
              </a:rPr>
              <a:t>. </a:t>
            </a:r>
            <a:endParaRPr lang="en-GB" dirty="0">
              <a:solidFill>
                <a:srgbClr val="FF0000"/>
              </a:solidFill>
            </a:endParaRPr>
          </a:p>
        </p:txBody>
      </p:sp>
      <p:sp>
        <p:nvSpPr>
          <p:cNvPr id="3" name="Content Placeholder 2">
            <a:extLst>
              <a:ext uri="{FF2B5EF4-FFF2-40B4-BE49-F238E27FC236}">
                <a16:creationId xmlns:a16="http://schemas.microsoft.com/office/drawing/2014/main" id="{9AC9F5AC-7B5E-A801-DDF3-1199E8D3FE9E}"/>
              </a:ext>
            </a:extLst>
          </p:cNvPr>
          <p:cNvSpPr>
            <a:spLocks noGrp="1"/>
          </p:cNvSpPr>
          <p:nvPr>
            <p:ph idx="1"/>
          </p:nvPr>
        </p:nvSpPr>
        <p:spPr>
          <a:xfrm>
            <a:off x="685800" y="1825624"/>
            <a:ext cx="5016500" cy="4351338"/>
          </a:xfrm>
        </p:spPr>
        <p:txBody>
          <a:bodyPr>
            <a:noAutofit/>
          </a:bodyPr>
          <a:lstStyle/>
          <a:p>
            <a:pPr marL="285750" lvl="0" indent="-285750">
              <a:lnSpc>
                <a:spcPct val="115000"/>
              </a:lnSpc>
              <a:buFont typeface="Arial" panose="020B0604020202020204" pitchFamily="34" charset="0"/>
              <a:buChar char="•"/>
            </a:pPr>
            <a:r>
              <a:rPr lang="en-GB" sz="1400" dirty="0">
                <a:latin typeface="+mn-lt"/>
                <a:ea typeface="Times New Roman" panose="02020603050405020304" pitchFamily="18" charset="0"/>
                <a:cs typeface="Calibri" panose="020F0502020204030204" pitchFamily="34" charset="0"/>
              </a:rPr>
              <a:t>Compete in the </a:t>
            </a:r>
            <a:r>
              <a:rPr lang="en-GB" sz="1400" b="1" dirty="0">
                <a:latin typeface="+mn-lt"/>
                <a:ea typeface="Times New Roman" panose="02020603050405020304" pitchFamily="18" charset="0"/>
                <a:cs typeface="Calibri" panose="020F0502020204030204" pitchFamily="34" charset="0"/>
              </a:rPr>
              <a:t>Trials in the event</a:t>
            </a:r>
            <a:r>
              <a:rPr lang="en-GB" sz="1400" dirty="0">
                <a:latin typeface="+mn-lt"/>
                <a:ea typeface="Times New Roman" panose="02020603050405020304" pitchFamily="18" charset="0"/>
                <a:cs typeface="Calibri" panose="020F0502020204030204" pitchFamily="34" charset="0"/>
              </a:rPr>
              <a:t> in which they wish to be selected. The following exceptions shall apply:</a:t>
            </a:r>
            <a:endParaRPr lang="en-GB" sz="1400" dirty="0">
              <a:latin typeface="+mn-lt"/>
              <a:ea typeface="Times New Roman" panose="02020603050405020304" pitchFamily="18" charset="0"/>
              <a:cs typeface="Times New Roman" panose="02020603050405020304" pitchFamily="18" charset="0"/>
            </a:endParaRPr>
          </a:p>
          <a:p>
            <a:pPr marL="1200150" lvl="2" indent="-285750">
              <a:lnSpc>
                <a:spcPct val="115000"/>
              </a:lnSpc>
              <a:buFont typeface="Arial" panose="020B0604020202020204" pitchFamily="34" charset="0"/>
              <a:buChar char="•"/>
            </a:pPr>
            <a:r>
              <a:rPr lang="en-GB" sz="1400" dirty="0">
                <a:latin typeface="+mn-lt"/>
              </a:rPr>
              <a:t>In the case of an injury or illness, athletes </a:t>
            </a:r>
            <a:r>
              <a:rPr lang="en-GB" sz="1400" dirty="0" err="1">
                <a:latin typeface="+mn-lt"/>
                <a:ea typeface="Times New Roman" panose="02020603050405020304" pitchFamily="18" charset="0"/>
                <a:cs typeface="Calibri" panose="020F0502020204030204" pitchFamily="34" charset="0"/>
              </a:rPr>
              <a:t>Athletes</a:t>
            </a:r>
            <a:r>
              <a:rPr lang="en-GB" sz="1400" dirty="0">
                <a:latin typeface="+mn-lt"/>
                <a:ea typeface="Times New Roman" panose="02020603050405020304" pitchFamily="18" charset="0"/>
                <a:cs typeface="Calibri" panose="020F0502020204030204" pitchFamily="34" charset="0"/>
              </a:rPr>
              <a:t> who wish to be considered for selection in the 5,000m Race-Walk and Combined Events. </a:t>
            </a:r>
            <a:endParaRPr lang="en-GB" sz="1400" dirty="0">
              <a:latin typeface="+mn-lt"/>
              <a:ea typeface="Times New Roman" panose="02020603050405020304" pitchFamily="18" charset="0"/>
              <a:cs typeface="Times New Roman" panose="02020603050405020304" pitchFamily="18" charset="0"/>
            </a:endParaRPr>
          </a:p>
          <a:p>
            <a:pPr marL="1200150" lvl="2" indent="-285750">
              <a:lnSpc>
                <a:spcPct val="115000"/>
              </a:lnSpc>
              <a:buFont typeface="Arial" panose="020B0604020202020204" pitchFamily="34" charset="0"/>
              <a:buChar char="•"/>
            </a:pPr>
            <a:r>
              <a:rPr lang="en-GB" sz="1400" dirty="0">
                <a:latin typeface="+mn-lt"/>
                <a:ea typeface="Times New Roman" panose="02020603050405020304" pitchFamily="18" charset="0"/>
                <a:cs typeface="Calibri" panose="020F0502020204030204" pitchFamily="34" charset="0"/>
              </a:rPr>
              <a:t>Athletes born in 2009 or 2010 (U18) will be exempt from the U20 Trials. Instead, they are expected to compete at the European U18 Trials. </a:t>
            </a:r>
            <a:endParaRPr lang="en-GB" sz="1400" dirty="0">
              <a:latin typeface="+mn-lt"/>
              <a:ea typeface="Times New Roman" panose="02020603050405020304" pitchFamily="18" charset="0"/>
              <a:cs typeface="Times New Roman" panose="02020603050405020304" pitchFamily="18" charset="0"/>
            </a:endParaRPr>
          </a:p>
          <a:p>
            <a:pPr marL="1200150" lvl="2" indent="-285750">
              <a:lnSpc>
                <a:spcPct val="115000"/>
              </a:lnSpc>
              <a:spcAft>
                <a:spcPts val="1000"/>
              </a:spcAft>
              <a:buFont typeface="Arial" panose="020B0604020202020204" pitchFamily="34" charset="0"/>
              <a:buChar char="•"/>
            </a:pPr>
            <a:r>
              <a:rPr lang="en-GB" sz="1400" dirty="0">
                <a:latin typeface="+mn-lt"/>
                <a:ea typeface="Times New Roman" panose="02020603050405020304" pitchFamily="18" charset="0"/>
                <a:cs typeface="Calibri" panose="020F0502020204030204" pitchFamily="34" charset="0"/>
              </a:rPr>
              <a:t>Athletes who may want to double up</a:t>
            </a:r>
            <a:endParaRPr lang="en-GB" sz="1400" dirty="0">
              <a:latin typeface="+mn-lt"/>
            </a:endParaRPr>
          </a:p>
          <a:p>
            <a:pPr marL="285750" indent="-285750">
              <a:buFont typeface="Arial" panose="020B0604020202020204" pitchFamily="34" charset="0"/>
              <a:buChar char="•"/>
            </a:pPr>
            <a:r>
              <a:rPr lang="en-GB" sz="1400" dirty="0">
                <a:latin typeface="+mn-lt"/>
              </a:rPr>
              <a:t>Athletes ill or injured before or on Trials day must notify the Team Leader and provide medical evidence for exemption consideration.</a:t>
            </a:r>
          </a:p>
          <a:p>
            <a:pPr marL="285750" indent="-285750">
              <a:buFont typeface="Arial" panose="020B0604020202020204" pitchFamily="34" charset="0"/>
              <a:buChar char="•"/>
            </a:pPr>
            <a:r>
              <a:rPr lang="en-GB" sz="1400" dirty="0">
                <a:latin typeface="+mn-lt"/>
              </a:rPr>
              <a:t>For the avoidance of doubt athletes seeking selection for the relay must compete in their usual relevant individual event at the Trials. </a:t>
            </a:r>
          </a:p>
          <a:p>
            <a:pPr marL="457200" indent="-457200">
              <a:buFont typeface="Arial" panose="020B0604020202020204" pitchFamily="34" charset="0"/>
              <a:buChar char="•"/>
            </a:pPr>
            <a:endParaRPr lang="en-GB" sz="1400" dirty="0">
              <a:latin typeface="+mn-lt"/>
            </a:endParaRPr>
          </a:p>
          <a:p>
            <a:pPr marL="457200" indent="-457200">
              <a:buFont typeface="Arial" panose="020B0604020202020204" pitchFamily="34" charset="0"/>
              <a:buChar char="•"/>
            </a:pPr>
            <a:endParaRPr lang="en-GB" sz="1400" dirty="0">
              <a:latin typeface="+mn-lt"/>
            </a:endParaRPr>
          </a:p>
        </p:txBody>
      </p:sp>
      <p:pic>
        <p:nvPicPr>
          <p:cNvPr id="5" name="Picture 4" descr="LOC reveal brand for World Athletics U20 Championships Oregon 26 ...">
            <a:extLst>
              <a:ext uri="{FF2B5EF4-FFF2-40B4-BE49-F238E27FC236}">
                <a16:creationId xmlns:a16="http://schemas.microsoft.com/office/drawing/2014/main" id="{3DE30ACD-9C9E-83E8-A6CE-35B0ECB63A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26257" y="365125"/>
            <a:ext cx="4765743" cy="1194613"/>
          </a:xfrm>
          <a:prstGeom prst="rect">
            <a:avLst/>
          </a:prstGeom>
          <a:solidFill>
            <a:schemeClr val="bg1"/>
          </a:solidFill>
          <a:ln>
            <a:noFill/>
          </a:ln>
        </p:spPr>
      </p:pic>
      <p:pic>
        <p:nvPicPr>
          <p:cNvPr id="2050" name="Picture 2" descr="Home - England Athletics">
            <a:extLst>
              <a:ext uri="{FF2B5EF4-FFF2-40B4-BE49-F238E27FC236}">
                <a16:creationId xmlns:a16="http://schemas.microsoft.com/office/drawing/2014/main" id="{35DFC660-C11A-564E-6378-5B5D760452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18" t="17292" r="18356" b="20734"/>
          <a:stretch>
            <a:fillRect/>
          </a:stretch>
        </p:blipFill>
        <p:spPr bwMode="auto">
          <a:xfrm>
            <a:off x="7543799" y="5611812"/>
            <a:ext cx="2124183" cy="1130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B840CEE-3BE7-A9AD-D121-7B036462D893}"/>
              </a:ext>
            </a:extLst>
          </p:cNvPr>
          <p:cNvPicPr>
            <a:picLocks noChangeAspect="1"/>
          </p:cNvPicPr>
          <p:nvPr/>
        </p:nvPicPr>
        <p:blipFill>
          <a:blip r:embed="rId4"/>
          <a:srcRect b="11459"/>
          <a:stretch>
            <a:fillRect/>
          </a:stretch>
        </p:blipFill>
        <p:spPr>
          <a:xfrm>
            <a:off x="7835900" y="1625212"/>
            <a:ext cx="2895600" cy="38480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24030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FA5F7-1E5C-4251-8B8F-26B96B5404CD}"/>
              </a:ext>
            </a:extLst>
          </p:cNvPr>
          <p:cNvSpPr>
            <a:spLocks noGrp="1"/>
          </p:cNvSpPr>
          <p:nvPr>
            <p:ph type="title"/>
          </p:nvPr>
        </p:nvSpPr>
        <p:spPr/>
        <p:txBody>
          <a:bodyPr/>
          <a:lstStyle/>
          <a:p>
            <a:r>
              <a:rPr lang="en-GB" dirty="0">
                <a:solidFill>
                  <a:srgbClr val="FF0000"/>
                </a:solidFill>
              </a:rPr>
              <a:t>QUALIFICATION CONDITIONS</a:t>
            </a:r>
          </a:p>
        </p:txBody>
      </p:sp>
      <p:sp>
        <p:nvSpPr>
          <p:cNvPr id="3" name="Content Placeholder 2">
            <a:extLst>
              <a:ext uri="{FF2B5EF4-FFF2-40B4-BE49-F238E27FC236}">
                <a16:creationId xmlns:a16="http://schemas.microsoft.com/office/drawing/2014/main" id="{782F6B97-620D-6AE2-6D2C-8A8579531C3C}"/>
              </a:ext>
            </a:extLst>
          </p:cNvPr>
          <p:cNvSpPr>
            <a:spLocks noGrp="1"/>
          </p:cNvSpPr>
          <p:nvPr>
            <p:ph idx="1"/>
          </p:nvPr>
        </p:nvSpPr>
        <p:spPr>
          <a:xfrm>
            <a:off x="838200" y="1825625"/>
            <a:ext cx="10642600" cy="4351338"/>
          </a:xfrm>
        </p:spPr>
        <p:txBody>
          <a:bodyPr>
            <a:normAutofit fontScale="62500" lnSpcReduction="20000"/>
          </a:bodyPr>
          <a:lstStyle/>
          <a:p>
            <a:pPr marL="457200" indent="-457200">
              <a:lnSpc>
                <a:spcPct val="120000"/>
              </a:lnSpc>
              <a:buFont typeface="Arial" panose="020B0604020202020204" pitchFamily="34" charset="0"/>
              <a:buChar char="•"/>
            </a:pPr>
            <a:r>
              <a:rPr lang="en-GB" dirty="0"/>
              <a:t>Qualifying standards can only be achieved at WA permitted meets – level 2. For avoidance of doubt all permit level 1 competitions </a:t>
            </a:r>
            <a:r>
              <a:rPr lang="en-GB" dirty="0">
                <a:solidFill>
                  <a:srgbClr val="FF0000"/>
                </a:solidFill>
              </a:rPr>
              <a:t>WILL NOT BE VALID for qualifying purposes</a:t>
            </a:r>
            <a:r>
              <a:rPr lang="en-GB" dirty="0"/>
              <a:t>.</a:t>
            </a:r>
          </a:p>
          <a:p>
            <a:pPr marL="457200" indent="-457200">
              <a:lnSpc>
                <a:spcPct val="120000"/>
              </a:lnSpc>
              <a:buFont typeface="Arial" panose="020B0604020202020204" pitchFamily="34" charset="0"/>
              <a:buChar char="•"/>
            </a:pPr>
            <a:r>
              <a:rPr lang="en-GB" dirty="0"/>
              <a:t>Providing the sprints are timed using photo finish and that sprints and jumps all use a wind gauge.</a:t>
            </a:r>
          </a:p>
          <a:p>
            <a:pPr marL="457200" indent="-457200">
              <a:lnSpc>
                <a:spcPct val="120000"/>
              </a:lnSpc>
              <a:buFont typeface="Arial" panose="020B0604020202020204" pitchFamily="34" charset="0"/>
              <a:buChar char="•"/>
            </a:pPr>
            <a:r>
              <a:rPr lang="en-GB" dirty="0"/>
              <a:t>Wind-assisted performances (or performances achieved at events where wind measurement was not available) will not be accepted. </a:t>
            </a:r>
          </a:p>
          <a:p>
            <a:pPr marL="457200" indent="-457200">
              <a:lnSpc>
                <a:spcPct val="120000"/>
              </a:lnSpc>
              <a:buFont typeface="Arial" panose="020B0604020202020204" pitchFamily="34" charset="0"/>
              <a:buChar char="•"/>
            </a:pPr>
            <a:r>
              <a:rPr lang="en-GB" dirty="0"/>
              <a:t>Performances achieved in mixed events held completely in a stadium will not be accepted.</a:t>
            </a:r>
          </a:p>
          <a:p>
            <a:pPr marL="457200" indent="-457200">
              <a:lnSpc>
                <a:spcPct val="120000"/>
              </a:lnSpc>
              <a:buFont typeface="Arial" panose="020B0604020202020204" pitchFamily="34" charset="0"/>
              <a:buChar char="•"/>
            </a:pPr>
            <a:r>
              <a:rPr lang="en-GB" dirty="0"/>
              <a:t>Hand-timed performances in 100m, 200m, 400m, 800m, 100m/110m Hurdles, 400m Hurdles and 4 x100m relay </a:t>
            </a:r>
            <a:r>
              <a:rPr lang="en-GB" dirty="0">
                <a:solidFill>
                  <a:srgbClr val="FF0000"/>
                </a:solidFill>
              </a:rPr>
              <a:t>WILL NOT BE ACCEPTED.</a:t>
            </a:r>
          </a:p>
          <a:p>
            <a:pPr marL="457200" indent="-457200">
              <a:lnSpc>
                <a:spcPct val="120000"/>
              </a:lnSpc>
              <a:buFont typeface="Arial" panose="020B0604020202020204" pitchFamily="34" charset="0"/>
              <a:buChar char="•"/>
            </a:pPr>
            <a:r>
              <a:rPr lang="en-GB" dirty="0"/>
              <a:t>Indoor performances for all field events and for races of 400m or longer will be accepted.  </a:t>
            </a:r>
          </a:p>
          <a:p>
            <a:pPr marL="457200" indent="-457200">
              <a:lnSpc>
                <a:spcPct val="120000"/>
              </a:lnSpc>
              <a:buFont typeface="Arial" panose="020B0604020202020204" pitchFamily="34" charset="0"/>
              <a:buChar char="•"/>
            </a:pPr>
            <a:r>
              <a:rPr lang="en-GB" dirty="0"/>
              <a:t>100m, 200m, 400m, 110m/100m hurdles and 400m hurdles performances at altitudes of above 950m will not be accepted.</a:t>
            </a:r>
          </a:p>
          <a:p>
            <a:pPr marL="457200" indent="-457200">
              <a:lnSpc>
                <a:spcPct val="120000"/>
              </a:lnSpc>
              <a:buFont typeface="Arial" panose="020B0604020202020204" pitchFamily="34" charset="0"/>
              <a:buChar char="•"/>
            </a:pPr>
            <a:r>
              <a:rPr lang="en-GB" dirty="0"/>
              <a:t>Queries - </a:t>
            </a:r>
            <a:r>
              <a:rPr lang="en-GB" dirty="0">
                <a:hlinkClick r:id="rId3"/>
              </a:rPr>
              <a:t>agegroupchampsinfo@britishathletics.org.uk</a:t>
            </a:r>
            <a:r>
              <a:rPr lang="en-GB" dirty="0"/>
              <a:t> at the earliest opportunity.</a:t>
            </a:r>
          </a:p>
          <a:p>
            <a:pPr>
              <a:lnSpc>
                <a:spcPct val="120000"/>
              </a:lnSpc>
            </a:pPr>
            <a:endParaRPr lang="en-GB" dirty="0"/>
          </a:p>
          <a:p>
            <a:pPr>
              <a:lnSpc>
                <a:spcPct val="120000"/>
              </a:lnSpc>
            </a:pPr>
            <a:endParaRPr lang="en-GB" dirty="0"/>
          </a:p>
          <a:p>
            <a:pPr>
              <a:lnSpc>
                <a:spcPct val="120000"/>
              </a:lnSpc>
            </a:pPr>
            <a:endParaRPr lang="en-GB" dirty="0"/>
          </a:p>
          <a:p>
            <a:pPr>
              <a:lnSpc>
                <a:spcPct val="120000"/>
              </a:lnSpc>
            </a:pPr>
            <a:endParaRPr lang="en-GB" dirty="0"/>
          </a:p>
          <a:p>
            <a:pPr>
              <a:lnSpc>
                <a:spcPct val="120000"/>
              </a:lnSpc>
            </a:pPr>
            <a:endParaRPr lang="en-GB" dirty="0"/>
          </a:p>
        </p:txBody>
      </p:sp>
      <p:pic>
        <p:nvPicPr>
          <p:cNvPr id="4" name="Picture 2">
            <a:extLst>
              <a:ext uri="{FF2B5EF4-FFF2-40B4-BE49-F238E27FC236}">
                <a16:creationId xmlns:a16="http://schemas.microsoft.com/office/drawing/2014/main" id="{055268D0-CA35-B7DC-CD95-A7C8BCB28D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9996" y="230126"/>
            <a:ext cx="1320423" cy="66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185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D3CB8-10BE-DE74-7D23-39FAF91436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096074-E7A5-CA0F-D3D1-41AC8908C4F0}"/>
              </a:ext>
            </a:extLst>
          </p:cNvPr>
          <p:cNvSpPr>
            <a:spLocks noGrp="1"/>
          </p:cNvSpPr>
          <p:nvPr>
            <p:ph type="title"/>
          </p:nvPr>
        </p:nvSpPr>
        <p:spPr/>
        <p:txBody>
          <a:bodyPr/>
          <a:lstStyle/>
          <a:p>
            <a:r>
              <a:rPr lang="en-GB" dirty="0">
                <a:solidFill>
                  <a:srgbClr val="FF0000"/>
                </a:solidFill>
              </a:rPr>
              <a:t>KEY CONSIDERATIONS</a:t>
            </a:r>
          </a:p>
        </p:txBody>
      </p:sp>
      <p:sp>
        <p:nvSpPr>
          <p:cNvPr id="3" name="Content Placeholder 2">
            <a:extLst>
              <a:ext uri="{FF2B5EF4-FFF2-40B4-BE49-F238E27FC236}">
                <a16:creationId xmlns:a16="http://schemas.microsoft.com/office/drawing/2014/main" id="{870BBF03-ADE7-FD52-C5F9-75F5BD6D18EC}"/>
              </a:ext>
            </a:extLst>
          </p:cNvPr>
          <p:cNvSpPr>
            <a:spLocks noGrp="1"/>
          </p:cNvSpPr>
          <p:nvPr>
            <p:ph idx="1"/>
          </p:nvPr>
        </p:nvSpPr>
        <p:spPr>
          <a:xfrm>
            <a:off x="838200" y="1825625"/>
            <a:ext cx="5932990" cy="4351338"/>
          </a:xfrm>
        </p:spPr>
        <p:txBody>
          <a:bodyPr>
            <a:normAutofit fontScale="77500" lnSpcReduction="20000"/>
          </a:bodyPr>
          <a:lstStyle/>
          <a:p>
            <a:pPr>
              <a:lnSpc>
                <a:spcPct val="150000"/>
              </a:lnSpc>
            </a:pPr>
            <a:r>
              <a:rPr lang="en-GB" dirty="0"/>
              <a:t>British Passport (check expiry date)</a:t>
            </a:r>
          </a:p>
          <a:p>
            <a:pPr>
              <a:lnSpc>
                <a:spcPct val="150000"/>
              </a:lnSpc>
            </a:pPr>
            <a:r>
              <a:rPr lang="en-GB" dirty="0">
                <a:hlinkClick r:id="rId3"/>
              </a:rPr>
              <a:t>I Run Clean™ :: Home page</a:t>
            </a:r>
            <a:endParaRPr lang="en-GB" dirty="0"/>
          </a:p>
          <a:p>
            <a:pPr>
              <a:lnSpc>
                <a:spcPct val="150000"/>
              </a:lnSpc>
            </a:pPr>
            <a:r>
              <a:rPr lang="en-GB" dirty="0"/>
              <a:t>Read the policy</a:t>
            </a:r>
          </a:p>
          <a:p>
            <a:pPr>
              <a:lnSpc>
                <a:spcPct val="150000"/>
              </a:lnSpc>
            </a:pPr>
            <a:r>
              <a:rPr lang="en-GB" dirty="0"/>
              <a:t>Long list - read and respond to emails</a:t>
            </a:r>
          </a:p>
          <a:p>
            <a:pPr>
              <a:lnSpc>
                <a:spcPct val="150000"/>
              </a:lnSpc>
            </a:pPr>
            <a:r>
              <a:rPr lang="en-GB" dirty="0"/>
              <a:t>UPDATES on web page</a:t>
            </a:r>
          </a:p>
          <a:p>
            <a:pPr>
              <a:lnSpc>
                <a:spcPct val="150000"/>
              </a:lnSpc>
            </a:pPr>
            <a:r>
              <a:rPr lang="en-GB" dirty="0">
                <a:hlinkClick r:id="rId4"/>
              </a:rPr>
              <a:t>https://www.uka.org.uk/performance/olympic-performance-pathway/age-group-championships/</a:t>
            </a:r>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4" name="Picture 3" descr="A person running in a race&#10;&#10;Description automatically generated with medium confidence">
            <a:extLst>
              <a:ext uri="{FF2B5EF4-FFF2-40B4-BE49-F238E27FC236}">
                <a16:creationId xmlns:a16="http://schemas.microsoft.com/office/drawing/2014/main" id="{DD64BEBF-E52D-7D57-CBCE-85904B4C4148}"/>
              </a:ext>
            </a:extLst>
          </p:cNvPr>
          <p:cNvPicPr>
            <a:picLocks noChangeAspect="1"/>
          </p:cNvPicPr>
          <p:nvPr/>
        </p:nvPicPr>
        <p:blipFill rotWithShape="1">
          <a:blip r:embed="rId5"/>
          <a:srcRect r="2" b="21916"/>
          <a:stretch/>
        </p:blipFill>
        <p:spPr>
          <a:xfrm>
            <a:off x="6461342" y="10"/>
            <a:ext cx="5730658" cy="6857990"/>
          </a:xfrm>
          <a:custGeom>
            <a:avLst/>
            <a:gdLst>
              <a:gd name="connsiteX0" fmla="*/ 1688746 w 5730658"/>
              <a:gd name="connsiteY0" fmla="*/ 0 h 6858000"/>
              <a:gd name="connsiteX1" fmla="*/ 5730658 w 5730658"/>
              <a:gd name="connsiteY1" fmla="*/ 0 h 6858000"/>
              <a:gd name="connsiteX2" fmla="*/ 5730658 w 5730658"/>
              <a:gd name="connsiteY2" fmla="*/ 6858000 h 6858000"/>
              <a:gd name="connsiteX3" fmla="*/ 31751 w 5730658"/>
              <a:gd name="connsiteY3" fmla="*/ 6858000 h 6858000"/>
              <a:gd name="connsiteX4" fmla="*/ 31751 w 5730658"/>
              <a:gd name="connsiteY4" fmla="*/ 6857688 h 6858000"/>
              <a:gd name="connsiteX5" fmla="*/ 0 w 5730658"/>
              <a:gd name="connsiteY5" fmla="*/ 6857932 h 6858000"/>
              <a:gd name="connsiteX6" fmla="*/ 31751 w 5730658"/>
              <a:gd name="connsiteY6" fmla="*/ 6729501 h 6858000"/>
              <a:gd name="connsiteX7" fmla="*/ 31751 w 5730658"/>
              <a:gd name="connsiteY7" fmla="*/ 6681788 h 6858000"/>
              <a:gd name="connsiteX8" fmla="*/ 43547 w 5730658"/>
              <a:gd name="connsiteY8" fmla="*/ 6681788 h 6858000"/>
              <a:gd name="connsiteX9" fmla="*/ 1688746 w 5730658"/>
              <a:gd name="connsiteY9" fmla="*/ 270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0658" h="6858000">
                <a:moveTo>
                  <a:pt x="1688746" y="0"/>
                </a:moveTo>
                <a:lnTo>
                  <a:pt x="5730658" y="0"/>
                </a:lnTo>
                <a:lnTo>
                  <a:pt x="5730658" y="6858000"/>
                </a:lnTo>
                <a:lnTo>
                  <a:pt x="31751" y="6858000"/>
                </a:lnTo>
                <a:lnTo>
                  <a:pt x="31751" y="6857688"/>
                </a:lnTo>
                <a:lnTo>
                  <a:pt x="0" y="6857932"/>
                </a:lnTo>
                <a:lnTo>
                  <a:pt x="31751" y="6729501"/>
                </a:lnTo>
                <a:lnTo>
                  <a:pt x="31751" y="6681788"/>
                </a:lnTo>
                <a:lnTo>
                  <a:pt x="43547" y="6681788"/>
                </a:lnTo>
                <a:lnTo>
                  <a:pt x="1688746" y="27053"/>
                </a:lnTo>
                <a:close/>
              </a:path>
            </a:pathLst>
          </a:custGeom>
          <a:noFill/>
          <a:ln>
            <a:noFill/>
          </a:ln>
          <a:effectLst>
            <a:softEdge rad="112500"/>
          </a:effectLst>
        </p:spPr>
      </p:pic>
      <p:pic>
        <p:nvPicPr>
          <p:cNvPr id="5" name="Picture 2">
            <a:extLst>
              <a:ext uri="{FF2B5EF4-FFF2-40B4-BE49-F238E27FC236}">
                <a16:creationId xmlns:a16="http://schemas.microsoft.com/office/drawing/2014/main" id="{4E50E473-7E83-0501-6D61-593718E6E7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9996" y="230126"/>
            <a:ext cx="1320423" cy="66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16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7D8336-1ACE-16EE-C1C5-A19ABF822821}"/>
              </a:ext>
            </a:extLst>
          </p:cNvPr>
          <p:cNvSpPr>
            <a:spLocks noGrp="1"/>
          </p:cNvSpPr>
          <p:nvPr>
            <p:ph type="body" sz="quarter" idx="12"/>
          </p:nvPr>
        </p:nvSpPr>
        <p:spPr/>
        <p:txBody>
          <a:bodyPr/>
          <a:lstStyle/>
          <a:p>
            <a:r>
              <a:rPr lang="en-GB" dirty="0"/>
              <a:t>QUESTIONS</a:t>
            </a:r>
          </a:p>
        </p:txBody>
      </p:sp>
      <p:sp>
        <p:nvSpPr>
          <p:cNvPr id="3" name="Text Placeholder 2">
            <a:extLst>
              <a:ext uri="{FF2B5EF4-FFF2-40B4-BE49-F238E27FC236}">
                <a16:creationId xmlns:a16="http://schemas.microsoft.com/office/drawing/2014/main" id="{95E7398D-FC73-7EEC-0D9B-D35FFB6BE42D}"/>
              </a:ext>
            </a:extLst>
          </p:cNvPr>
          <p:cNvSpPr>
            <a:spLocks noGrp="1"/>
          </p:cNvSpPr>
          <p:nvPr>
            <p:ph type="body" sz="quarter" idx="13"/>
          </p:nvPr>
        </p:nvSpPr>
        <p:spPr/>
        <p:txBody>
          <a:bodyPr/>
          <a:lstStyle/>
          <a:p>
            <a:endParaRPr lang="en-GB" dirty="0"/>
          </a:p>
        </p:txBody>
      </p:sp>
      <p:sp>
        <p:nvSpPr>
          <p:cNvPr id="4" name="Text Placeholder 3">
            <a:extLst>
              <a:ext uri="{FF2B5EF4-FFF2-40B4-BE49-F238E27FC236}">
                <a16:creationId xmlns:a16="http://schemas.microsoft.com/office/drawing/2014/main" id="{C188B15E-16A7-99AA-C62E-09097C31AE9E}"/>
              </a:ext>
            </a:extLst>
          </p:cNvPr>
          <p:cNvSpPr>
            <a:spLocks noGrp="1"/>
          </p:cNvSpPr>
          <p:nvPr>
            <p:ph type="body" sz="quarter" idx="14"/>
          </p:nvPr>
        </p:nvSpPr>
        <p:spPr/>
        <p:txBody>
          <a:bodyPr/>
          <a:lstStyle/>
          <a:p>
            <a:r>
              <a:rPr lang="en-GB" dirty="0"/>
              <a:t>?</a:t>
            </a:r>
          </a:p>
        </p:txBody>
      </p:sp>
      <p:pic>
        <p:nvPicPr>
          <p:cNvPr id="5" name="Picture 2">
            <a:extLst>
              <a:ext uri="{FF2B5EF4-FFF2-40B4-BE49-F238E27FC236}">
                <a16:creationId xmlns:a16="http://schemas.microsoft.com/office/drawing/2014/main" id="{D195E3FD-CB1A-48EB-F5ED-8EA8BD141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9996" y="230126"/>
            <a:ext cx="1320423" cy="66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794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onnections">
            <a:extLst>
              <a:ext uri="{FF2B5EF4-FFF2-40B4-BE49-F238E27FC236}">
                <a16:creationId xmlns:a16="http://schemas.microsoft.com/office/drawing/2014/main" id="{DB2CC954-3015-7494-7D2D-FF66A601948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31809" y="2276315"/>
            <a:ext cx="1440000" cy="1440000"/>
          </a:xfrm>
          <a:prstGeom prst="rect">
            <a:avLst/>
          </a:prstGeom>
        </p:spPr>
      </p:pic>
      <p:sp>
        <p:nvSpPr>
          <p:cNvPr id="6" name="Rectangle 5">
            <a:extLst>
              <a:ext uri="{FF2B5EF4-FFF2-40B4-BE49-F238E27FC236}">
                <a16:creationId xmlns:a16="http://schemas.microsoft.com/office/drawing/2014/main" id="{AF76C0A0-CE6F-4541-A007-07240B347776}"/>
              </a:ext>
            </a:extLst>
          </p:cNvPr>
          <p:cNvSpPr/>
          <p:nvPr/>
        </p:nvSpPr>
        <p:spPr>
          <a:xfrm>
            <a:off x="969712" y="3810680"/>
            <a:ext cx="1908000" cy="576000"/>
          </a:xfrm>
          <a:prstGeom prst="rect">
            <a:avLst/>
          </a:prstGeom>
          <a:solidFill>
            <a:srgbClr val="E4002B"/>
          </a:solidFill>
          <a:ln>
            <a:solidFill>
              <a:srgbClr val="DD042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b="1" dirty="0">
                <a:solidFill>
                  <a:schemeClr val="bg1"/>
                </a:solidFill>
              </a:rPr>
              <a:t>SUPPORT </a:t>
            </a:r>
          </a:p>
        </p:txBody>
      </p:sp>
      <p:sp>
        <p:nvSpPr>
          <p:cNvPr id="7" name="Rectangle 6">
            <a:extLst>
              <a:ext uri="{FF2B5EF4-FFF2-40B4-BE49-F238E27FC236}">
                <a16:creationId xmlns:a16="http://schemas.microsoft.com/office/drawing/2014/main" id="{5E60DFB7-0971-F515-F4EE-8385C8B8BC49}"/>
              </a:ext>
            </a:extLst>
          </p:cNvPr>
          <p:cNvSpPr/>
          <p:nvPr/>
        </p:nvSpPr>
        <p:spPr>
          <a:xfrm>
            <a:off x="3227732" y="3806787"/>
            <a:ext cx="1908000" cy="576000"/>
          </a:xfrm>
          <a:prstGeom prst="rect">
            <a:avLst/>
          </a:prstGeom>
          <a:solidFill>
            <a:srgbClr val="E4002B"/>
          </a:solidFill>
          <a:ln>
            <a:solidFill>
              <a:srgbClr val="DD042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b="1" dirty="0">
                <a:solidFill>
                  <a:schemeClr val="bg1"/>
                </a:solidFill>
              </a:rPr>
              <a:t>EMPOWER</a:t>
            </a:r>
          </a:p>
        </p:txBody>
      </p:sp>
      <p:sp>
        <p:nvSpPr>
          <p:cNvPr id="8" name="Rectangle 7">
            <a:extLst>
              <a:ext uri="{FF2B5EF4-FFF2-40B4-BE49-F238E27FC236}">
                <a16:creationId xmlns:a16="http://schemas.microsoft.com/office/drawing/2014/main" id="{E58B4C9E-2555-481A-E686-1223341CEE87}"/>
              </a:ext>
            </a:extLst>
          </p:cNvPr>
          <p:cNvSpPr/>
          <p:nvPr/>
        </p:nvSpPr>
        <p:spPr>
          <a:xfrm>
            <a:off x="5485752" y="3779806"/>
            <a:ext cx="1908000" cy="576000"/>
          </a:xfrm>
          <a:prstGeom prst="rect">
            <a:avLst/>
          </a:prstGeom>
          <a:solidFill>
            <a:srgbClr val="DD0429"/>
          </a:solidFill>
          <a:ln>
            <a:solidFill>
              <a:srgbClr val="E4002B"/>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b="1" dirty="0">
                <a:solidFill>
                  <a:schemeClr val="bg1"/>
                </a:solidFill>
              </a:rPr>
              <a:t>POTENTIAL</a:t>
            </a:r>
          </a:p>
        </p:txBody>
      </p:sp>
      <p:pic>
        <p:nvPicPr>
          <p:cNvPr id="9" name="Graphic 8" descr="Puzzle pieces">
            <a:extLst>
              <a:ext uri="{FF2B5EF4-FFF2-40B4-BE49-F238E27FC236}">
                <a16:creationId xmlns:a16="http://schemas.microsoft.com/office/drawing/2014/main" id="{843BAAE1-7476-5375-BCA6-C9F3C9D3EAB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473270" y="2370680"/>
            <a:ext cx="1440000" cy="1440000"/>
          </a:xfrm>
          <a:prstGeom prst="rect">
            <a:avLst/>
          </a:prstGeom>
        </p:spPr>
      </p:pic>
      <p:sp>
        <p:nvSpPr>
          <p:cNvPr id="10" name="Rectangle 9">
            <a:extLst>
              <a:ext uri="{FF2B5EF4-FFF2-40B4-BE49-F238E27FC236}">
                <a16:creationId xmlns:a16="http://schemas.microsoft.com/office/drawing/2014/main" id="{1D2B1D0F-7181-0F89-D1AF-11C70FBA4B15}"/>
              </a:ext>
            </a:extLst>
          </p:cNvPr>
          <p:cNvSpPr/>
          <p:nvPr/>
        </p:nvSpPr>
        <p:spPr>
          <a:xfrm>
            <a:off x="9992906" y="3781675"/>
            <a:ext cx="1908000" cy="576000"/>
          </a:xfrm>
          <a:prstGeom prst="rect">
            <a:avLst/>
          </a:prstGeom>
          <a:solidFill>
            <a:srgbClr val="DD0429"/>
          </a:solidFill>
          <a:ln>
            <a:solidFill>
              <a:srgbClr val="E4002B"/>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b="1" dirty="0">
                <a:solidFill>
                  <a:schemeClr val="bg1"/>
                </a:solidFill>
              </a:rPr>
              <a:t>TRANSITION </a:t>
            </a:r>
          </a:p>
        </p:txBody>
      </p:sp>
      <p:pic>
        <p:nvPicPr>
          <p:cNvPr id="11" name="Graphic 10" descr="Business Growth">
            <a:extLst>
              <a:ext uri="{FF2B5EF4-FFF2-40B4-BE49-F238E27FC236}">
                <a16:creationId xmlns:a16="http://schemas.microsoft.com/office/drawing/2014/main" id="{328C25C2-2E40-A642-DAB8-DF87A35D133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724482" y="2415407"/>
            <a:ext cx="1440000" cy="1440000"/>
          </a:xfrm>
          <a:prstGeom prst="rect">
            <a:avLst/>
          </a:prstGeom>
        </p:spPr>
      </p:pic>
      <p:pic>
        <p:nvPicPr>
          <p:cNvPr id="12" name="Graphic 11" descr="Group success">
            <a:extLst>
              <a:ext uri="{FF2B5EF4-FFF2-40B4-BE49-F238E27FC236}">
                <a16:creationId xmlns:a16="http://schemas.microsoft.com/office/drawing/2014/main" id="{652D4201-3376-D237-A7A4-53B193A26C9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226906" y="2510183"/>
            <a:ext cx="1440000" cy="1440000"/>
          </a:xfrm>
          <a:prstGeom prst="rect">
            <a:avLst/>
          </a:prstGeom>
        </p:spPr>
      </p:pic>
      <p:sp>
        <p:nvSpPr>
          <p:cNvPr id="13" name="Rectangle 12">
            <a:extLst>
              <a:ext uri="{FF2B5EF4-FFF2-40B4-BE49-F238E27FC236}">
                <a16:creationId xmlns:a16="http://schemas.microsoft.com/office/drawing/2014/main" id="{9902680B-55D6-35D2-F12B-58803E7C76CF}"/>
              </a:ext>
            </a:extLst>
          </p:cNvPr>
          <p:cNvSpPr/>
          <p:nvPr/>
        </p:nvSpPr>
        <p:spPr>
          <a:xfrm>
            <a:off x="7717583" y="3795185"/>
            <a:ext cx="1908000" cy="576000"/>
          </a:xfrm>
          <a:prstGeom prst="rect">
            <a:avLst/>
          </a:prstGeom>
          <a:solidFill>
            <a:srgbClr val="DD0429"/>
          </a:solidFill>
          <a:ln>
            <a:solidFill>
              <a:srgbClr val="E4002B"/>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b="1" dirty="0">
                <a:solidFill>
                  <a:schemeClr val="bg1"/>
                </a:solidFill>
              </a:rPr>
              <a:t>PERFORM</a:t>
            </a:r>
          </a:p>
        </p:txBody>
      </p:sp>
      <p:pic>
        <p:nvPicPr>
          <p:cNvPr id="14" name="Picture 13">
            <a:extLst>
              <a:ext uri="{FF2B5EF4-FFF2-40B4-BE49-F238E27FC236}">
                <a16:creationId xmlns:a16="http://schemas.microsoft.com/office/drawing/2014/main" id="{38480759-3886-F9DC-4A7E-7B16B799238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9906" y="2276315"/>
            <a:ext cx="1440000" cy="1440000"/>
          </a:xfrm>
          <a:prstGeom prst="rect">
            <a:avLst/>
          </a:prstGeom>
          <a:noFill/>
          <a:ln>
            <a:noFill/>
          </a:ln>
        </p:spPr>
      </p:pic>
      <p:sp>
        <p:nvSpPr>
          <p:cNvPr id="4" name="Title 1">
            <a:extLst>
              <a:ext uri="{FF2B5EF4-FFF2-40B4-BE49-F238E27FC236}">
                <a16:creationId xmlns:a16="http://schemas.microsoft.com/office/drawing/2014/main" id="{1006C530-D26C-094D-6686-F209FFA82AEB}"/>
              </a:ext>
            </a:extLst>
          </p:cNvPr>
          <p:cNvSpPr txBox="1">
            <a:spLocks/>
          </p:cNvSpPr>
          <p:nvPr/>
        </p:nvSpPr>
        <p:spPr>
          <a:xfrm>
            <a:off x="1061136" y="462917"/>
            <a:ext cx="10515600" cy="455553"/>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DD0429"/>
                </a:solidFill>
                <a:latin typeface="Lato" panose="020F0502020204030203" pitchFamily="34" charset="0"/>
                <a:ea typeface="Lato" panose="020F0502020204030203" pitchFamily="34" charset="0"/>
                <a:cs typeface="Lato" panose="020F0502020204030203" pitchFamily="34" charset="0"/>
              </a:rPr>
              <a:t>The Talent Pathway &amp; Competition</a:t>
            </a:r>
          </a:p>
        </p:txBody>
      </p:sp>
      <p:cxnSp>
        <p:nvCxnSpPr>
          <p:cNvPr id="18" name="Straight Arrow Connector 17">
            <a:extLst>
              <a:ext uri="{FF2B5EF4-FFF2-40B4-BE49-F238E27FC236}">
                <a16:creationId xmlns:a16="http://schemas.microsoft.com/office/drawing/2014/main" id="{ADED1855-2317-B530-4810-6999DDE97087}"/>
              </a:ext>
            </a:extLst>
          </p:cNvPr>
          <p:cNvCxnSpPr/>
          <p:nvPr/>
        </p:nvCxnSpPr>
        <p:spPr>
          <a:xfrm flipV="1">
            <a:off x="8692055" y="4572000"/>
            <a:ext cx="0" cy="1996966"/>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9" name="Picture 18" descr="Logo, company name&#10;&#10;Description automatically generated">
            <a:extLst>
              <a:ext uri="{FF2B5EF4-FFF2-40B4-BE49-F238E27FC236}">
                <a16:creationId xmlns:a16="http://schemas.microsoft.com/office/drawing/2014/main" id="{2505E479-5DD1-B41F-4350-CDFD18E1A603}"/>
              </a:ext>
            </a:extLst>
          </p:cNvPr>
          <p:cNvPicPr>
            <a:picLocks noChangeAspect="1"/>
          </p:cNvPicPr>
          <p:nvPr/>
        </p:nvPicPr>
        <p:blipFill>
          <a:blip r:embed="rId7"/>
          <a:stretch>
            <a:fillRect/>
          </a:stretch>
        </p:blipFill>
        <p:spPr>
          <a:xfrm>
            <a:off x="10205904" y="5632101"/>
            <a:ext cx="1558627" cy="685795"/>
          </a:xfrm>
          <a:prstGeom prst="rect">
            <a:avLst/>
          </a:prstGeom>
          <a:ln w="9525">
            <a:noFill/>
          </a:ln>
        </p:spPr>
      </p:pic>
    </p:spTree>
    <p:extLst>
      <p:ext uri="{BB962C8B-B14F-4D97-AF65-F5344CB8AC3E}">
        <p14:creationId xmlns:p14="http://schemas.microsoft.com/office/powerpoint/2010/main" val="291671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1D8C9-1F0E-ADDF-5D39-7F9F0F5E13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A0BD4F-3D7F-938C-019D-439D3A939052}"/>
              </a:ext>
            </a:extLst>
          </p:cNvPr>
          <p:cNvSpPr>
            <a:spLocks noGrp="1"/>
          </p:cNvSpPr>
          <p:nvPr>
            <p:ph type="title"/>
          </p:nvPr>
        </p:nvSpPr>
        <p:spPr/>
        <p:txBody>
          <a:bodyPr/>
          <a:lstStyle/>
          <a:p>
            <a:r>
              <a:rPr lang="en-GB" dirty="0">
                <a:solidFill>
                  <a:srgbClr val="FF0000"/>
                </a:solidFill>
              </a:rPr>
              <a:t>PLANNING FOR 2026  </a:t>
            </a:r>
            <a:br>
              <a:rPr lang="en-GB" dirty="0">
                <a:solidFill>
                  <a:srgbClr val="FF0000"/>
                </a:solidFill>
              </a:rPr>
            </a:br>
            <a:r>
              <a:rPr lang="en-GB" dirty="0">
                <a:solidFill>
                  <a:srgbClr val="FF0000"/>
                </a:solidFill>
              </a:rPr>
              <a:t>CONSIDER &amp; PREPARE</a:t>
            </a:r>
          </a:p>
        </p:txBody>
      </p:sp>
      <p:sp>
        <p:nvSpPr>
          <p:cNvPr id="3" name="Content Placeholder 2">
            <a:extLst>
              <a:ext uri="{FF2B5EF4-FFF2-40B4-BE49-F238E27FC236}">
                <a16:creationId xmlns:a16="http://schemas.microsoft.com/office/drawing/2014/main" id="{15042C9E-A7D7-2217-873F-98F40E36895C}"/>
              </a:ext>
            </a:extLst>
          </p:cNvPr>
          <p:cNvSpPr>
            <a:spLocks noGrp="1"/>
          </p:cNvSpPr>
          <p:nvPr>
            <p:ph idx="1"/>
          </p:nvPr>
        </p:nvSpPr>
        <p:spPr>
          <a:xfrm>
            <a:off x="838200" y="1825625"/>
            <a:ext cx="4937567" cy="4795094"/>
          </a:xfrm>
        </p:spPr>
        <p:txBody>
          <a:bodyPr>
            <a:normAutofit fontScale="55000" lnSpcReduction="20000"/>
          </a:bodyPr>
          <a:lstStyle/>
          <a:p>
            <a:pPr>
              <a:lnSpc>
                <a:spcPct val="120000"/>
              </a:lnSpc>
            </a:pPr>
            <a:r>
              <a:rPr lang="en-GB" dirty="0"/>
              <a:t>Competition planning</a:t>
            </a:r>
          </a:p>
          <a:p>
            <a:pPr marL="457200" indent="-457200">
              <a:lnSpc>
                <a:spcPct val="120000"/>
              </a:lnSpc>
              <a:buFont typeface="Arial" panose="020B0604020202020204" pitchFamily="34" charset="0"/>
              <a:buChar char="•"/>
            </a:pPr>
            <a:r>
              <a:rPr lang="en-GB" dirty="0"/>
              <a:t>Planning the season – Domestic and International Competition</a:t>
            </a:r>
          </a:p>
          <a:p>
            <a:pPr marL="457200" indent="-457200">
              <a:lnSpc>
                <a:spcPct val="120000"/>
              </a:lnSpc>
              <a:buFont typeface="Arial" panose="020B0604020202020204" pitchFamily="34" charset="0"/>
              <a:buChar char="•"/>
            </a:pPr>
            <a:r>
              <a:rPr lang="en-GB" dirty="0"/>
              <a:t>Qualification requirements (Level 2) / Trials</a:t>
            </a:r>
          </a:p>
          <a:p>
            <a:pPr marL="457200" indent="-457200">
              <a:lnSpc>
                <a:spcPct val="120000"/>
              </a:lnSpc>
              <a:buFont typeface="Arial" panose="020B0604020202020204" pitchFamily="34" charset="0"/>
              <a:buChar char="•"/>
            </a:pPr>
            <a:r>
              <a:rPr lang="en-GB" dirty="0"/>
              <a:t>Competition strategy during tapering period – how much, where and what</a:t>
            </a:r>
          </a:p>
          <a:p>
            <a:pPr marL="457200" indent="-457200">
              <a:lnSpc>
                <a:spcPct val="120000"/>
              </a:lnSpc>
              <a:buFont typeface="Arial" panose="020B0604020202020204" pitchFamily="34" charset="0"/>
              <a:buChar char="•"/>
            </a:pPr>
            <a:r>
              <a:rPr lang="en-GB" dirty="0"/>
              <a:t>Championship planning (at the Champs)</a:t>
            </a:r>
          </a:p>
          <a:p>
            <a:pPr>
              <a:lnSpc>
                <a:spcPct val="120000"/>
              </a:lnSpc>
            </a:pPr>
            <a:r>
              <a:rPr lang="en-GB" dirty="0"/>
              <a:t>Periodised training plan</a:t>
            </a:r>
          </a:p>
          <a:p>
            <a:pPr marL="457200" indent="-457200">
              <a:lnSpc>
                <a:spcPct val="120000"/>
              </a:lnSpc>
              <a:buFont typeface="Arial" panose="020B0604020202020204" pitchFamily="34" charset="0"/>
              <a:buChar char="•"/>
            </a:pPr>
            <a:r>
              <a:rPr lang="en-GB" dirty="0"/>
              <a:t>Technical and physical objectives during general prep, specific prep, competition and tapering</a:t>
            </a:r>
          </a:p>
          <a:p>
            <a:pPr marL="457200" indent="-457200">
              <a:lnSpc>
                <a:spcPct val="120000"/>
              </a:lnSpc>
              <a:buFont typeface="Arial" panose="020B0604020202020204" pitchFamily="34" charset="0"/>
              <a:buChar char="•"/>
            </a:pPr>
            <a:r>
              <a:rPr lang="en-GB" dirty="0"/>
              <a:t>Injury prevention through effective recovery protocols</a:t>
            </a:r>
          </a:p>
          <a:p>
            <a:pPr>
              <a:lnSpc>
                <a:spcPct val="120000"/>
              </a:lnSpc>
            </a:pPr>
            <a:endParaRPr lang="en-GB" dirty="0"/>
          </a:p>
          <a:p>
            <a:pPr>
              <a:lnSpc>
                <a:spcPct val="120000"/>
              </a:lnSpc>
            </a:pPr>
            <a:endParaRPr lang="en-GB" dirty="0"/>
          </a:p>
          <a:p>
            <a:pPr>
              <a:lnSpc>
                <a:spcPct val="120000"/>
              </a:lnSpc>
            </a:pPr>
            <a:endParaRPr lang="en-GB" dirty="0"/>
          </a:p>
        </p:txBody>
      </p:sp>
      <p:sp>
        <p:nvSpPr>
          <p:cNvPr id="4" name="Content Placeholder 2">
            <a:extLst>
              <a:ext uri="{FF2B5EF4-FFF2-40B4-BE49-F238E27FC236}">
                <a16:creationId xmlns:a16="http://schemas.microsoft.com/office/drawing/2014/main" id="{945E0EE1-97DC-638E-680A-E6207AB984C1}"/>
              </a:ext>
            </a:extLst>
          </p:cNvPr>
          <p:cNvSpPr txBox="1">
            <a:spLocks/>
          </p:cNvSpPr>
          <p:nvPr/>
        </p:nvSpPr>
        <p:spPr>
          <a:xfrm>
            <a:off x="6403213" y="1825625"/>
            <a:ext cx="4937568"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9214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19214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19214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19214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1921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GB" sz="1800" dirty="0"/>
          </a:p>
          <a:p>
            <a:pPr>
              <a:lnSpc>
                <a:spcPct val="100000"/>
              </a:lnSpc>
            </a:pPr>
            <a:endParaRPr lang="en-GB" sz="1800" dirty="0"/>
          </a:p>
          <a:p>
            <a:pPr>
              <a:lnSpc>
                <a:spcPct val="100000"/>
              </a:lnSpc>
            </a:pPr>
            <a:r>
              <a:rPr lang="en-GB" sz="1800" dirty="0"/>
              <a:t> Preparation</a:t>
            </a:r>
          </a:p>
          <a:p>
            <a:pPr marL="457200" indent="-457200">
              <a:lnSpc>
                <a:spcPct val="100000"/>
              </a:lnSpc>
              <a:buFont typeface="Arial" panose="020B0604020202020204" pitchFamily="34" charset="0"/>
              <a:buChar char="•"/>
            </a:pPr>
            <a:r>
              <a:rPr lang="en-GB" sz="1800" dirty="0"/>
              <a:t>Understanding your competition/competitors</a:t>
            </a:r>
          </a:p>
          <a:p>
            <a:pPr marL="457200" indent="-457200">
              <a:lnSpc>
                <a:spcPct val="100000"/>
              </a:lnSpc>
              <a:buFont typeface="Arial" panose="020B0604020202020204" pitchFamily="34" charset="0"/>
              <a:buChar char="•"/>
            </a:pPr>
            <a:r>
              <a:rPr lang="en-GB" sz="1800" dirty="0"/>
              <a:t>Adapting tactics to the competition format</a:t>
            </a:r>
          </a:p>
          <a:p>
            <a:pPr marL="457200" indent="-457200">
              <a:lnSpc>
                <a:spcPct val="100000"/>
              </a:lnSpc>
              <a:buFont typeface="Arial" panose="020B0604020202020204" pitchFamily="34" charset="0"/>
              <a:buChar char="•"/>
            </a:pPr>
            <a:r>
              <a:rPr lang="en-GB" sz="1800" dirty="0"/>
              <a:t>Rehearsing competition scenarios</a:t>
            </a:r>
          </a:p>
          <a:p>
            <a:pPr marL="457200" indent="-457200">
              <a:lnSpc>
                <a:spcPct val="100000"/>
              </a:lnSpc>
              <a:buFont typeface="Arial" panose="020B0604020202020204" pitchFamily="34" charset="0"/>
              <a:buChar char="•"/>
            </a:pPr>
            <a:r>
              <a:rPr lang="en-GB" sz="1800" dirty="0"/>
              <a:t>Environment preparation</a:t>
            </a:r>
          </a:p>
          <a:p>
            <a:pPr>
              <a:lnSpc>
                <a:spcPct val="100000"/>
              </a:lnSpc>
            </a:pPr>
            <a:r>
              <a:rPr lang="en-GB" sz="1800" dirty="0"/>
              <a:t>Performance Support</a:t>
            </a:r>
          </a:p>
          <a:p>
            <a:pPr marL="457200" indent="-457200">
              <a:lnSpc>
                <a:spcPct val="100000"/>
              </a:lnSpc>
              <a:buFont typeface="Arial" panose="020B0604020202020204" pitchFamily="34" charset="0"/>
              <a:buChar char="•"/>
            </a:pPr>
            <a:r>
              <a:rPr lang="en-GB" sz="1800" dirty="0"/>
              <a:t>Coordinating and communicating with team support staff</a:t>
            </a:r>
          </a:p>
          <a:p>
            <a:pPr>
              <a:lnSpc>
                <a:spcPct val="100000"/>
              </a:lnSpc>
            </a:pPr>
            <a:endParaRPr lang="en-GB" sz="1800" dirty="0"/>
          </a:p>
          <a:p>
            <a:pPr>
              <a:lnSpc>
                <a:spcPct val="100000"/>
              </a:lnSpc>
            </a:pPr>
            <a:endParaRPr lang="en-GB" sz="1800" dirty="0"/>
          </a:p>
          <a:p>
            <a:pPr>
              <a:lnSpc>
                <a:spcPct val="100000"/>
              </a:lnSpc>
            </a:pPr>
            <a:endParaRPr lang="en-GB" sz="1800" dirty="0"/>
          </a:p>
        </p:txBody>
      </p:sp>
      <p:pic>
        <p:nvPicPr>
          <p:cNvPr id="5" name="Picture 4" descr="16 year-old Max Burgin storms to 800m gold in Gyor | Fast Running">
            <a:extLst>
              <a:ext uri="{FF2B5EF4-FFF2-40B4-BE49-F238E27FC236}">
                <a16:creationId xmlns:a16="http://schemas.microsoft.com/office/drawing/2014/main" id="{734013FA-100D-B8EB-2815-65BB89EAFC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2246" y="280024"/>
            <a:ext cx="3429000" cy="2057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descr="Logo, company name&#10;&#10;Description automatically generated">
            <a:extLst>
              <a:ext uri="{FF2B5EF4-FFF2-40B4-BE49-F238E27FC236}">
                <a16:creationId xmlns:a16="http://schemas.microsoft.com/office/drawing/2014/main" id="{0EA07FCF-DF08-7284-1CA2-543FBF5FF0C7}"/>
              </a:ext>
            </a:extLst>
          </p:cNvPr>
          <p:cNvPicPr>
            <a:picLocks noChangeAspect="1"/>
          </p:cNvPicPr>
          <p:nvPr/>
        </p:nvPicPr>
        <p:blipFill>
          <a:blip r:embed="rId4"/>
          <a:stretch>
            <a:fillRect/>
          </a:stretch>
        </p:blipFill>
        <p:spPr>
          <a:xfrm>
            <a:off x="8092683" y="5969002"/>
            <a:ext cx="1558627" cy="685795"/>
          </a:xfrm>
          <a:prstGeom prst="rect">
            <a:avLst/>
          </a:prstGeom>
          <a:ln w="9525">
            <a:noFill/>
          </a:ln>
        </p:spPr>
      </p:pic>
    </p:spTree>
    <p:extLst>
      <p:ext uri="{BB962C8B-B14F-4D97-AF65-F5344CB8AC3E}">
        <p14:creationId xmlns:p14="http://schemas.microsoft.com/office/powerpoint/2010/main" val="2756676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2F97A-F85F-F2CC-BB0C-37B3D23D718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4EBDB47-E6B4-01CE-F535-CC02D8689B76}"/>
              </a:ext>
            </a:extLst>
          </p:cNvPr>
          <p:cNvSpPr txBox="1">
            <a:spLocks/>
          </p:cNvSpPr>
          <p:nvPr/>
        </p:nvSpPr>
        <p:spPr>
          <a:xfrm>
            <a:off x="1061136" y="462917"/>
            <a:ext cx="10515600" cy="455553"/>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DD0429"/>
                </a:solidFill>
                <a:latin typeface="Lato" panose="020F0502020204030203" pitchFamily="34" charset="0"/>
                <a:ea typeface="Lato" panose="020F0502020204030203" pitchFamily="34" charset="0"/>
                <a:cs typeface="Lato" panose="020F0502020204030203" pitchFamily="34" charset="0"/>
              </a:rPr>
              <a:t>Advice On Reading Any International Selection Policy</a:t>
            </a:r>
          </a:p>
        </p:txBody>
      </p:sp>
      <p:sp>
        <p:nvSpPr>
          <p:cNvPr id="17" name="Content Placeholder 2">
            <a:extLst>
              <a:ext uri="{FF2B5EF4-FFF2-40B4-BE49-F238E27FC236}">
                <a16:creationId xmlns:a16="http://schemas.microsoft.com/office/drawing/2014/main" id="{BB570575-59CE-BED9-BAC8-E607034305FC}"/>
              </a:ext>
            </a:extLst>
          </p:cNvPr>
          <p:cNvSpPr txBox="1">
            <a:spLocks/>
          </p:cNvSpPr>
          <p:nvPr/>
        </p:nvSpPr>
        <p:spPr>
          <a:xfrm>
            <a:off x="1206782" y="1516403"/>
            <a:ext cx="10515600" cy="453270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endParaRPr lang="en-GB" sz="1800" dirty="0">
              <a:solidFill>
                <a:srgbClr val="535554"/>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0" name="Title 3">
            <a:extLst>
              <a:ext uri="{FF2B5EF4-FFF2-40B4-BE49-F238E27FC236}">
                <a16:creationId xmlns:a16="http://schemas.microsoft.com/office/drawing/2014/main" id="{B6794EF7-C95A-03F6-9C24-003FC829191A}"/>
              </a:ext>
            </a:extLst>
          </p:cNvPr>
          <p:cNvSpPr txBox="1">
            <a:spLocks/>
          </p:cNvSpPr>
          <p:nvPr/>
        </p:nvSpPr>
        <p:spPr>
          <a:xfrm>
            <a:off x="6603547" y="-355085"/>
            <a:ext cx="12562386" cy="20915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endParaRPr lang="en-US" sz="1800" spc="150">
              <a:solidFill>
                <a:srgbClr val="535554"/>
              </a:solidFill>
              <a:latin typeface="Lato" panose="020F0502020204030203" pitchFamily="34" charset="77"/>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40E6EF5C-42ED-DF13-AB7B-8151919BBCC3}"/>
              </a:ext>
            </a:extLst>
          </p:cNvPr>
          <p:cNvSpPr txBox="1"/>
          <p:nvPr/>
        </p:nvSpPr>
        <p:spPr>
          <a:xfrm>
            <a:off x="1061136" y="1225899"/>
            <a:ext cx="10072438" cy="4247317"/>
          </a:xfrm>
          <a:prstGeom prst="rect">
            <a:avLst/>
          </a:prstGeom>
          <a:noFill/>
        </p:spPr>
        <p:txBody>
          <a:bodyPr wrap="square" rtlCol="0">
            <a:spAutoFit/>
          </a:bodyPr>
          <a:lstStyle/>
          <a:p>
            <a:pPr marL="342900" indent="-342900">
              <a:buFont typeface="Wingdings" panose="05000000000000000000" pitchFamily="2" charset="2"/>
              <a:buChar char="Ø"/>
            </a:pPr>
            <a:r>
              <a:rPr lang="en-GB" b="1" dirty="0">
                <a:solidFill>
                  <a:srgbClr val="C00000"/>
                </a:solidFill>
                <a:latin typeface="Lato" panose="020F0502020204030203" pitchFamily="34" charset="0"/>
                <a:ea typeface="Lato" panose="020F0502020204030203" pitchFamily="34" charset="0"/>
                <a:cs typeface="Lato" panose="020F0502020204030203" pitchFamily="34" charset="0"/>
              </a:rPr>
              <a:t>What's the aim? </a:t>
            </a:r>
          </a:p>
          <a:p>
            <a:pPr lvl="1"/>
            <a:r>
              <a:rPr lang="en-GB" dirty="0">
                <a:latin typeface="Lato" panose="020F0502020204030203" pitchFamily="34" charset="0"/>
                <a:ea typeface="Lato" panose="020F0502020204030203" pitchFamily="34" charset="0"/>
                <a:cs typeface="Lato" panose="020F0502020204030203" pitchFamily="34" charset="0"/>
              </a:rPr>
              <a:t>Medals, top 5 places, top 8 places, finalists, strongest possible team, transitions etc</a:t>
            </a:r>
          </a:p>
          <a:p>
            <a:pPr marL="285750" indent="-285750">
              <a:buFont typeface="Wingdings" panose="05000000000000000000" pitchFamily="2" charset="2"/>
              <a:buChar char="Ø"/>
            </a:pPr>
            <a:endParaRPr lang="en-GB" dirty="0">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Ø"/>
            </a:pPr>
            <a:r>
              <a:rPr lang="en-GB" b="1" dirty="0">
                <a:solidFill>
                  <a:srgbClr val="C00000"/>
                </a:solidFill>
                <a:latin typeface="Lato" panose="020F0502020204030203" pitchFamily="34" charset="0"/>
                <a:ea typeface="Lato" panose="020F0502020204030203" pitchFamily="34" charset="0"/>
                <a:cs typeface="Lato" panose="020F0502020204030203" pitchFamily="34" charset="0"/>
              </a:rPr>
              <a:t>What’s the eligibility criteria? </a:t>
            </a:r>
          </a:p>
          <a:p>
            <a:pPr lvl="1"/>
            <a:r>
              <a:rPr lang="en-GB" dirty="0">
                <a:latin typeface="Lato" panose="020F0502020204030203" pitchFamily="34" charset="0"/>
                <a:ea typeface="Lato" panose="020F0502020204030203" pitchFamily="34" charset="0"/>
                <a:cs typeface="Lato" panose="020F0502020204030203" pitchFamily="34" charset="0"/>
              </a:rPr>
              <a:t>British passport, year of birth, trials, I Run Clean </a:t>
            </a:r>
            <a:r>
              <a:rPr lang="en-GB" baseline="30000" dirty="0">
                <a:latin typeface="Lato" panose="020F0502020204030203" pitchFamily="34" charset="0"/>
                <a:ea typeface="Lato" panose="020F0502020204030203" pitchFamily="34" charset="0"/>
                <a:cs typeface="Lato" panose="020F0502020204030203" pitchFamily="34" charset="0"/>
              </a:rPr>
              <a:t>TM</a:t>
            </a:r>
            <a:r>
              <a:rPr lang="en-GB" dirty="0">
                <a:latin typeface="Lato" panose="020F0502020204030203" pitchFamily="34" charset="0"/>
                <a:ea typeface="Lato" panose="020F0502020204030203" pitchFamily="34" charset="0"/>
                <a:cs typeface="Lato" panose="020F0502020204030203" pitchFamily="34" charset="0"/>
              </a:rPr>
              <a:t>, Team Members agreement, expression of interest, Long list response, </a:t>
            </a:r>
          </a:p>
          <a:p>
            <a:pPr marL="285750" indent="-285750">
              <a:buFont typeface="Wingdings" panose="05000000000000000000" pitchFamily="2" charset="2"/>
              <a:buChar char="Ø"/>
            </a:pPr>
            <a:endParaRPr lang="en-GB" dirty="0">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Ø"/>
            </a:pPr>
            <a:r>
              <a:rPr lang="en-GB" b="1" dirty="0">
                <a:solidFill>
                  <a:srgbClr val="C00000"/>
                </a:solidFill>
                <a:latin typeface="Lato" panose="020F0502020204030203" pitchFamily="34" charset="0"/>
                <a:ea typeface="Lato" panose="020F0502020204030203" pitchFamily="34" charset="0"/>
                <a:cs typeface="Lato" panose="020F0502020204030203" pitchFamily="34" charset="0"/>
              </a:rPr>
              <a:t>What’s the standard (if applicable) </a:t>
            </a:r>
          </a:p>
          <a:p>
            <a:pPr lvl="1"/>
            <a:r>
              <a:rPr lang="en-GB" dirty="0">
                <a:latin typeface="Lato" panose="020F0502020204030203" pitchFamily="34" charset="0"/>
                <a:ea typeface="Lato" panose="020F0502020204030203" pitchFamily="34" charset="0"/>
                <a:cs typeface="Lato" panose="020F0502020204030203" pitchFamily="34" charset="0"/>
              </a:rPr>
              <a:t>How fast/far/high, qualification period, closing date, level of competition permit etc</a:t>
            </a:r>
          </a:p>
          <a:p>
            <a:endParaRPr lang="en-GB" dirty="0">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Ø"/>
            </a:pPr>
            <a:r>
              <a:rPr lang="en-GB" b="1" dirty="0">
                <a:solidFill>
                  <a:srgbClr val="C00000"/>
                </a:solidFill>
                <a:latin typeface="Lato" panose="020F0502020204030203" pitchFamily="34" charset="0"/>
                <a:ea typeface="Lato" panose="020F0502020204030203" pitchFamily="34" charset="0"/>
                <a:cs typeface="Lato" panose="020F0502020204030203" pitchFamily="34" charset="0"/>
              </a:rPr>
              <a:t>Any Other Factors?</a:t>
            </a:r>
          </a:p>
          <a:p>
            <a:pPr lvl="1"/>
            <a:r>
              <a:rPr lang="en-GB" dirty="0">
                <a:latin typeface="Lato" panose="020F0502020204030203" pitchFamily="34" charset="0"/>
                <a:ea typeface="Lato" panose="020F0502020204030203" pitchFamily="34" charset="0"/>
                <a:cs typeface="Lato" panose="020F0502020204030203" pitchFamily="34" charset="0"/>
              </a:rPr>
              <a:t>Head to heads, ranking, performance consistency, performance profile, current form, championship history, injury and illness, etc</a:t>
            </a:r>
          </a:p>
          <a:p>
            <a:pPr lvl="1"/>
            <a:endParaRPr lang="en-GB" dirty="0">
              <a:latin typeface="Lato" panose="020F0502020204030203" pitchFamily="34" charset="0"/>
              <a:ea typeface="Lato" panose="020F0502020204030203" pitchFamily="34" charset="0"/>
              <a:cs typeface="Lato" panose="020F0502020204030203" pitchFamily="34" charset="0"/>
            </a:endParaRPr>
          </a:p>
          <a:p>
            <a:pPr marL="742950" lvl="1" indent="-285750">
              <a:buFont typeface="Wingdings" panose="05000000000000000000" pitchFamily="2" charset="2"/>
              <a:buChar char="Ø"/>
            </a:pPr>
            <a:endParaRPr lang="en-GB" dirty="0">
              <a:latin typeface="Lato" panose="020F0502020204030203" pitchFamily="34" charset="0"/>
              <a:ea typeface="Lato" panose="020F0502020204030203" pitchFamily="34" charset="0"/>
              <a:cs typeface="Lato" panose="020F0502020204030203" pitchFamily="34" charset="0"/>
            </a:endParaRPr>
          </a:p>
        </p:txBody>
      </p:sp>
      <p:pic>
        <p:nvPicPr>
          <p:cNvPr id="4" name="Picture 3" descr="Logo, company name&#10;&#10;Description automatically generated">
            <a:extLst>
              <a:ext uri="{FF2B5EF4-FFF2-40B4-BE49-F238E27FC236}">
                <a16:creationId xmlns:a16="http://schemas.microsoft.com/office/drawing/2014/main" id="{AF84864B-7C97-B926-091B-7CFA82E02167}"/>
              </a:ext>
            </a:extLst>
          </p:cNvPr>
          <p:cNvPicPr>
            <a:picLocks noChangeAspect="1"/>
          </p:cNvPicPr>
          <p:nvPr/>
        </p:nvPicPr>
        <p:blipFill>
          <a:blip r:embed="rId3"/>
          <a:stretch>
            <a:fillRect/>
          </a:stretch>
        </p:blipFill>
        <p:spPr>
          <a:xfrm>
            <a:off x="10205904" y="5632101"/>
            <a:ext cx="1558627" cy="685795"/>
          </a:xfrm>
          <a:prstGeom prst="rect">
            <a:avLst/>
          </a:prstGeom>
          <a:ln w="9525">
            <a:noFill/>
          </a:ln>
        </p:spPr>
      </p:pic>
    </p:spTree>
    <p:extLst>
      <p:ext uri="{BB962C8B-B14F-4D97-AF65-F5344CB8AC3E}">
        <p14:creationId xmlns:p14="http://schemas.microsoft.com/office/powerpoint/2010/main" val="4053936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77BD0-EC45-943C-F77B-7F53EAD77FE1}"/>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AB8F51A1-BB8E-6E90-76E3-C98836ED85B5}"/>
              </a:ext>
            </a:extLst>
          </p:cNvPr>
          <p:cNvSpPr txBox="1">
            <a:spLocks/>
          </p:cNvSpPr>
          <p:nvPr/>
        </p:nvSpPr>
        <p:spPr>
          <a:xfrm>
            <a:off x="1061136" y="462917"/>
            <a:ext cx="10515600" cy="455553"/>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DD0429"/>
                </a:solidFill>
                <a:latin typeface="Lato" panose="020F0502020204030203" pitchFamily="34" charset="0"/>
                <a:ea typeface="Lato" panose="020F0502020204030203" pitchFamily="34" charset="0"/>
                <a:cs typeface="Lato" panose="020F0502020204030203" pitchFamily="34" charset="0"/>
              </a:rPr>
              <a:t>Key Links</a:t>
            </a:r>
          </a:p>
        </p:txBody>
      </p:sp>
      <p:sp>
        <p:nvSpPr>
          <p:cNvPr id="17" name="Content Placeholder 2">
            <a:extLst>
              <a:ext uri="{FF2B5EF4-FFF2-40B4-BE49-F238E27FC236}">
                <a16:creationId xmlns:a16="http://schemas.microsoft.com/office/drawing/2014/main" id="{169EB429-20E3-5B89-B2EC-B355AFDFAB58}"/>
              </a:ext>
            </a:extLst>
          </p:cNvPr>
          <p:cNvSpPr txBox="1">
            <a:spLocks/>
          </p:cNvSpPr>
          <p:nvPr/>
        </p:nvSpPr>
        <p:spPr>
          <a:xfrm>
            <a:off x="1206782" y="1516403"/>
            <a:ext cx="10515600" cy="453270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endParaRPr lang="en-GB" sz="1800" dirty="0">
              <a:solidFill>
                <a:srgbClr val="535554"/>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0" name="Title 3">
            <a:extLst>
              <a:ext uri="{FF2B5EF4-FFF2-40B4-BE49-F238E27FC236}">
                <a16:creationId xmlns:a16="http://schemas.microsoft.com/office/drawing/2014/main" id="{DF9531D4-D9C5-56B5-5611-72547565CAE3}"/>
              </a:ext>
            </a:extLst>
          </p:cNvPr>
          <p:cNvSpPr txBox="1">
            <a:spLocks/>
          </p:cNvSpPr>
          <p:nvPr/>
        </p:nvSpPr>
        <p:spPr>
          <a:xfrm>
            <a:off x="6603547" y="-355085"/>
            <a:ext cx="12562386" cy="20915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500"/>
              </a:lnSpc>
            </a:pPr>
            <a:endParaRPr lang="en-US" sz="1800" spc="150">
              <a:solidFill>
                <a:srgbClr val="535554"/>
              </a:solidFill>
              <a:latin typeface="Lato" panose="020F0502020204030203" pitchFamily="34" charset="77"/>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1A51E62E-A30A-7875-3DF0-84219509AE15}"/>
              </a:ext>
            </a:extLst>
          </p:cNvPr>
          <p:cNvSpPr txBox="1"/>
          <p:nvPr/>
        </p:nvSpPr>
        <p:spPr>
          <a:xfrm>
            <a:off x="1061136" y="1225899"/>
            <a:ext cx="10072438" cy="3970318"/>
          </a:xfrm>
          <a:prstGeom prst="rect">
            <a:avLst/>
          </a:prstGeom>
          <a:noFill/>
        </p:spPr>
        <p:txBody>
          <a:bodyPr wrap="square" rtlCol="0">
            <a:spAutoFit/>
          </a:bodyPr>
          <a:lstStyle/>
          <a:p>
            <a:pPr marL="342900" indent="-342900">
              <a:buFont typeface="Wingdings" panose="05000000000000000000" pitchFamily="2" charset="2"/>
              <a:buChar char="Ø"/>
            </a:pPr>
            <a:r>
              <a:rPr lang="en-US" dirty="0">
                <a:hlinkClick r:id="rId3"/>
              </a:rPr>
              <a:t>2026 Selection Policies | UK Athletics</a:t>
            </a:r>
            <a:endParaRPr lang="en-US" dirty="0"/>
          </a:p>
          <a:p>
            <a:pPr marL="342900" indent="-342900">
              <a:buFont typeface="Wingdings" panose="05000000000000000000" pitchFamily="2" charset="2"/>
              <a:buChar char="Ø"/>
            </a:pPr>
            <a:endParaRPr lang="en-US" dirty="0">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Ø"/>
            </a:pPr>
            <a:r>
              <a:rPr lang="en-GB" dirty="0">
                <a:hlinkClick r:id="rId4"/>
              </a:rPr>
              <a:t>2026-European-U18-Championships-selection-policy-v6_DW-09032026.pdf</a:t>
            </a:r>
            <a:endParaRPr lang="en-GB" dirty="0"/>
          </a:p>
          <a:p>
            <a:pPr marL="342900" indent="-342900">
              <a:buFont typeface="Wingdings" panose="05000000000000000000" pitchFamily="2" charset="2"/>
              <a:buChar char="Ø"/>
            </a:pPr>
            <a:endParaRPr lang="en-GB" dirty="0">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Ø"/>
            </a:pPr>
            <a:r>
              <a:rPr lang="en-US" dirty="0">
                <a:hlinkClick r:id="rId5"/>
              </a:rPr>
              <a:t>Microsoft Word - 2026 World U20 Championships_v.8_SM 11032026</a:t>
            </a:r>
            <a:endParaRPr lang="en-US" dirty="0"/>
          </a:p>
          <a:p>
            <a:pPr marL="342900" indent="-342900">
              <a:buFont typeface="Wingdings" panose="05000000000000000000" pitchFamily="2" charset="2"/>
              <a:buChar char="Ø"/>
            </a:pPr>
            <a:endParaRPr lang="en-US" dirty="0">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Ø"/>
            </a:pPr>
            <a:r>
              <a:rPr lang="en-GB" dirty="0">
                <a:hlinkClick r:id="rId6"/>
              </a:rPr>
              <a:t>Microsoft Word - 2026 </a:t>
            </a:r>
            <a:r>
              <a:rPr lang="en-GB" dirty="0" err="1">
                <a:hlinkClick r:id="rId6"/>
              </a:rPr>
              <a:t>Mannhiem</a:t>
            </a:r>
            <a:r>
              <a:rPr lang="en-GB" dirty="0">
                <a:hlinkClick r:id="rId6"/>
              </a:rPr>
              <a:t> V7_SM 11032026</a:t>
            </a:r>
            <a:endParaRPr lang="en-GB" dirty="0"/>
          </a:p>
          <a:p>
            <a:pPr marL="342900" indent="-342900">
              <a:buFont typeface="Wingdings" panose="05000000000000000000" pitchFamily="2" charset="2"/>
              <a:buChar char="Ø"/>
            </a:pPr>
            <a:endParaRPr lang="en-GB" dirty="0">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Ø"/>
            </a:pPr>
            <a:r>
              <a:rPr lang="nl-NL" dirty="0">
                <a:hlinkClick r:id="rId7"/>
              </a:rPr>
              <a:t>Microsoft Word - 2026 LIA u20 V6_SM – 10032026</a:t>
            </a:r>
            <a:endParaRPr lang="nl-NL" dirty="0"/>
          </a:p>
          <a:p>
            <a:pPr marL="342900" indent="-342900">
              <a:buFont typeface="Wingdings" panose="05000000000000000000" pitchFamily="2" charset="2"/>
              <a:buChar char="Ø"/>
            </a:pPr>
            <a:endParaRPr lang="nl-NL" dirty="0">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Ø"/>
            </a:pPr>
            <a:r>
              <a:rPr lang="en-GB" dirty="0">
                <a:hlinkClick r:id="rId8"/>
              </a:rPr>
              <a:t>FACT-Information-Sheet-Final-Jan-2026.pdf</a:t>
            </a:r>
            <a:endParaRPr lang="en-GB" dirty="0"/>
          </a:p>
          <a:p>
            <a:pPr marL="342900" indent="-342900">
              <a:buFont typeface="Wingdings" panose="05000000000000000000" pitchFamily="2" charset="2"/>
              <a:buChar char="Ø"/>
            </a:pPr>
            <a:endParaRPr lang="en-GB" dirty="0">
              <a:latin typeface="Lato" panose="020F0502020204030203" pitchFamily="34" charset="0"/>
              <a:ea typeface="Lato" panose="020F0502020204030203" pitchFamily="34" charset="0"/>
              <a:cs typeface="Lato" panose="020F0502020204030203" pitchFamily="34" charset="0"/>
            </a:endParaRPr>
          </a:p>
          <a:p>
            <a:pPr marL="342900" indent="-342900">
              <a:buFont typeface="Wingdings" panose="05000000000000000000" pitchFamily="2" charset="2"/>
              <a:buChar char="Ø"/>
            </a:pPr>
            <a:endParaRPr lang="en-GB" dirty="0">
              <a:latin typeface="Lato" panose="020F0502020204030203" pitchFamily="34" charset="0"/>
              <a:ea typeface="Lato" panose="020F0502020204030203" pitchFamily="34" charset="0"/>
              <a:cs typeface="Lato" panose="020F0502020204030203" pitchFamily="34" charset="0"/>
            </a:endParaRPr>
          </a:p>
          <a:p>
            <a:pPr marL="742950" lvl="1" indent="-285750">
              <a:buFont typeface="Wingdings" panose="05000000000000000000" pitchFamily="2" charset="2"/>
              <a:buChar char="Ø"/>
            </a:pPr>
            <a:endParaRPr lang="en-GB" dirty="0">
              <a:latin typeface="Lato" panose="020F0502020204030203" pitchFamily="34" charset="0"/>
              <a:ea typeface="Lato" panose="020F0502020204030203" pitchFamily="34" charset="0"/>
              <a:cs typeface="Lato" panose="020F0502020204030203" pitchFamily="34" charset="0"/>
            </a:endParaRPr>
          </a:p>
        </p:txBody>
      </p:sp>
      <p:pic>
        <p:nvPicPr>
          <p:cNvPr id="4" name="Picture 3" descr="Logo, company name&#10;&#10;Description automatically generated">
            <a:extLst>
              <a:ext uri="{FF2B5EF4-FFF2-40B4-BE49-F238E27FC236}">
                <a16:creationId xmlns:a16="http://schemas.microsoft.com/office/drawing/2014/main" id="{D522BF9F-E726-8635-D4FF-61867CE4A32F}"/>
              </a:ext>
            </a:extLst>
          </p:cNvPr>
          <p:cNvPicPr>
            <a:picLocks noChangeAspect="1"/>
          </p:cNvPicPr>
          <p:nvPr/>
        </p:nvPicPr>
        <p:blipFill>
          <a:blip r:embed="rId9"/>
          <a:stretch>
            <a:fillRect/>
          </a:stretch>
        </p:blipFill>
        <p:spPr>
          <a:xfrm>
            <a:off x="10205904" y="5632101"/>
            <a:ext cx="1558627" cy="685795"/>
          </a:xfrm>
          <a:prstGeom prst="rect">
            <a:avLst/>
          </a:prstGeom>
          <a:ln w="9525">
            <a:noFill/>
          </a:ln>
        </p:spPr>
      </p:pic>
    </p:spTree>
    <p:extLst>
      <p:ext uri="{BB962C8B-B14F-4D97-AF65-F5344CB8AC3E}">
        <p14:creationId xmlns:p14="http://schemas.microsoft.com/office/powerpoint/2010/main" val="2005944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EBA4D8-2624-B862-81B9-4F5C936D34BB}"/>
              </a:ext>
            </a:extLst>
          </p:cNvPr>
          <p:cNvSpPr txBox="1"/>
          <p:nvPr/>
        </p:nvSpPr>
        <p:spPr>
          <a:xfrm>
            <a:off x="-1" y="3356310"/>
            <a:ext cx="12191999" cy="1077218"/>
          </a:xfrm>
          <a:prstGeom prst="rect">
            <a:avLst/>
          </a:prstGeom>
          <a:noFill/>
        </p:spPr>
        <p:txBody>
          <a:bodyPr wrap="square" rtlCol="0">
            <a:spAutoFit/>
          </a:bodyPr>
          <a:lstStyle/>
          <a:p>
            <a:pPr algn="ctr"/>
            <a:r>
              <a:rPr lang="en-US" sz="3200" b="1" dirty="0">
                <a:solidFill>
                  <a:srgbClr val="E51D25"/>
                </a:solidFill>
                <a:latin typeface="Arial" panose="020B0604020202020204" pitchFamily="34" charset="0"/>
                <a:cs typeface="Arial" panose="020B0604020202020204" pitchFamily="34" charset="0"/>
              </a:rPr>
              <a:t>2026 GB &amp; NI INTERNATIONAL</a:t>
            </a:r>
          </a:p>
          <a:p>
            <a:pPr algn="ctr"/>
            <a:r>
              <a:rPr lang="en-US" sz="3200" b="1" dirty="0">
                <a:solidFill>
                  <a:srgbClr val="E51D25"/>
                </a:solidFill>
                <a:latin typeface="Arial" panose="020B0604020202020204" pitchFamily="34" charset="0"/>
                <a:cs typeface="Arial" panose="020B0604020202020204" pitchFamily="34" charset="0"/>
              </a:rPr>
              <a:t>AGE GROUPS CHAMPIONSHIPS</a:t>
            </a:r>
          </a:p>
        </p:txBody>
      </p:sp>
      <p:cxnSp>
        <p:nvCxnSpPr>
          <p:cNvPr id="12" name="Straight Connector 11">
            <a:extLst>
              <a:ext uri="{FF2B5EF4-FFF2-40B4-BE49-F238E27FC236}">
                <a16:creationId xmlns:a16="http://schemas.microsoft.com/office/drawing/2014/main" id="{753753B3-0462-A48F-3E14-5DDF39BEAF1D}"/>
              </a:ext>
            </a:extLst>
          </p:cNvPr>
          <p:cNvCxnSpPr/>
          <p:nvPr/>
        </p:nvCxnSpPr>
        <p:spPr>
          <a:xfrm>
            <a:off x="4953000" y="4433528"/>
            <a:ext cx="2318657"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2" name="Picture 2">
            <a:extLst>
              <a:ext uri="{FF2B5EF4-FFF2-40B4-BE49-F238E27FC236}">
                <a16:creationId xmlns:a16="http://schemas.microsoft.com/office/drawing/2014/main" id="{A84D6638-A600-813A-B36F-B1A2DF111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038" y="4850534"/>
            <a:ext cx="1320423" cy="66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696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174D4B-91C3-3D87-C198-57FA16F0752C}"/>
              </a:ext>
            </a:extLst>
          </p:cNvPr>
          <p:cNvSpPr txBox="1">
            <a:spLocks noGrp="1"/>
          </p:cNvSpPr>
          <p:nvPr>
            <p:ph type="title"/>
          </p:nvPr>
        </p:nvSpPr>
        <p:spPr>
          <a:xfrm>
            <a:off x="838200" y="365125"/>
            <a:ext cx="10515600" cy="1325563"/>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rgbClr val="192141"/>
                </a:solidFill>
                <a:latin typeface="Arial" panose="020B0604020202020204" pitchFamily="34" charset="0"/>
                <a:ea typeface="+mj-ea"/>
                <a:cs typeface="Arial" panose="020B0604020202020204" pitchFamily="34" charset="0"/>
              </a:defRPr>
            </a:lvl1pPr>
          </a:lstStyle>
          <a:p>
            <a:pPr algn="l"/>
            <a:r>
              <a:rPr lang="en-GB" dirty="0"/>
              <a:t>  Team Leaders for Age Group teams</a:t>
            </a:r>
          </a:p>
        </p:txBody>
      </p:sp>
      <p:sp>
        <p:nvSpPr>
          <p:cNvPr id="6" name="TextBox 5">
            <a:extLst>
              <a:ext uri="{FF2B5EF4-FFF2-40B4-BE49-F238E27FC236}">
                <a16:creationId xmlns:a16="http://schemas.microsoft.com/office/drawing/2014/main" id="{93C17109-57B3-C938-1BBA-7B4F9D0BB6B0}"/>
              </a:ext>
            </a:extLst>
          </p:cNvPr>
          <p:cNvSpPr txBox="1"/>
          <p:nvPr/>
        </p:nvSpPr>
        <p:spPr>
          <a:xfrm>
            <a:off x="-788869" y="6442432"/>
            <a:ext cx="7203907" cy="369332"/>
          </a:xfrm>
          <a:prstGeom prst="rect">
            <a:avLst/>
          </a:prstGeom>
          <a:noFill/>
        </p:spPr>
        <p:txBody>
          <a:bodyPr wrap="square">
            <a:spAutoFit/>
          </a:bodyPr>
          <a:lstStyle/>
          <a:p>
            <a:pPr algn="ctr"/>
            <a:r>
              <a:rPr lang="en-US" b="1" dirty="0">
                <a:solidFill>
                  <a:srgbClr val="192141"/>
                </a:solidFill>
                <a:latin typeface="Arial" panose="020B0604020202020204" pitchFamily="34" charset="0"/>
                <a:cs typeface="Arial" panose="020B0604020202020204" pitchFamily="34" charset="0"/>
              </a:rPr>
              <a:t>agegroupchampsinfo@britishathletics.org.uk</a:t>
            </a:r>
            <a:endParaRPr lang="en-US" sz="1800" b="1" dirty="0">
              <a:solidFill>
                <a:srgbClr val="192141"/>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CD36FFFE-C90E-3AAE-BA3E-9695FD793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9996" y="230126"/>
            <a:ext cx="1320423" cy="66021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1A5FCD9B-FAC2-428E-E524-096077E7C87A}"/>
              </a:ext>
            </a:extLst>
          </p:cNvPr>
          <p:cNvSpPr txBox="1">
            <a:spLocks/>
          </p:cNvSpPr>
          <p:nvPr/>
        </p:nvSpPr>
        <p:spPr>
          <a:xfrm>
            <a:off x="9383101" y="1506071"/>
            <a:ext cx="2847929" cy="1325563"/>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192141"/>
                </a:solidFill>
                <a:latin typeface="Arial" panose="020B0604020202020204" pitchFamily="34" charset="0"/>
                <a:ea typeface="+mj-ea"/>
                <a:cs typeface="Arial" panose="020B0604020202020204" pitchFamily="34" charset="0"/>
              </a:defRPr>
            </a:lvl1pPr>
          </a:lstStyle>
          <a:p>
            <a:pPr algn="ctr"/>
            <a:r>
              <a:rPr lang="en-GB" sz="1200" dirty="0"/>
              <a:t>Alan Richardson </a:t>
            </a:r>
          </a:p>
          <a:p>
            <a:pPr algn="ctr"/>
            <a:br>
              <a:rPr lang="en-GB" sz="1200" dirty="0"/>
            </a:br>
            <a:r>
              <a:rPr lang="en-GB" sz="1200" b="0" dirty="0"/>
              <a:t>EA Head of Talent Programmes</a:t>
            </a:r>
            <a:br>
              <a:rPr lang="en-GB" sz="1200" b="0" dirty="0"/>
            </a:br>
            <a:br>
              <a:rPr lang="en-GB" sz="1200" b="0" dirty="0"/>
            </a:br>
            <a:r>
              <a:rPr lang="en-GB" sz="1200" b="0" dirty="0"/>
              <a:t>Euro </a:t>
            </a:r>
            <a:r>
              <a:rPr lang="en-GB" sz="1200" dirty="0"/>
              <a:t>u18 Team Leader</a:t>
            </a:r>
          </a:p>
        </p:txBody>
      </p:sp>
      <p:sp>
        <p:nvSpPr>
          <p:cNvPr id="9" name="TextBox 8">
            <a:extLst>
              <a:ext uri="{FF2B5EF4-FFF2-40B4-BE49-F238E27FC236}">
                <a16:creationId xmlns:a16="http://schemas.microsoft.com/office/drawing/2014/main" id="{CA2C4222-0720-6305-E6AB-277428591A0D}"/>
              </a:ext>
            </a:extLst>
          </p:cNvPr>
          <p:cNvSpPr txBox="1"/>
          <p:nvPr/>
        </p:nvSpPr>
        <p:spPr>
          <a:xfrm>
            <a:off x="9825135" y="2500604"/>
            <a:ext cx="184731" cy="369332"/>
          </a:xfrm>
          <a:prstGeom prst="rect">
            <a:avLst/>
          </a:prstGeom>
          <a:noFill/>
        </p:spPr>
        <p:txBody>
          <a:bodyPr wrap="none" rtlCol="0">
            <a:spAutoFit/>
          </a:bodyPr>
          <a:lstStyle/>
          <a:p>
            <a:endParaRPr lang="en-GB" dirty="0"/>
          </a:p>
        </p:txBody>
      </p:sp>
      <p:sp>
        <p:nvSpPr>
          <p:cNvPr id="10" name="TextBox 9">
            <a:extLst>
              <a:ext uri="{FF2B5EF4-FFF2-40B4-BE49-F238E27FC236}">
                <a16:creationId xmlns:a16="http://schemas.microsoft.com/office/drawing/2014/main" id="{E411F658-4559-84EC-8DD3-5FCBBF0149BD}"/>
              </a:ext>
            </a:extLst>
          </p:cNvPr>
          <p:cNvSpPr txBox="1"/>
          <p:nvPr/>
        </p:nvSpPr>
        <p:spPr>
          <a:xfrm>
            <a:off x="11495314" y="3069771"/>
            <a:ext cx="184731" cy="369332"/>
          </a:xfrm>
          <a:prstGeom prst="rect">
            <a:avLst/>
          </a:prstGeom>
          <a:noFill/>
        </p:spPr>
        <p:txBody>
          <a:bodyPr wrap="none" rtlCol="0">
            <a:spAutoFit/>
          </a:bodyPr>
          <a:lstStyle/>
          <a:p>
            <a:endParaRPr lang="en-GB" dirty="0"/>
          </a:p>
        </p:txBody>
      </p:sp>
      <p:sp>
        <p:nvSpPr>
          <p:cNvPr id="11" name="Title 1">
            <a:extLst>
              <a:ext uri="{FF2B5EF4-FFF2-40B4-BE49-F238E27FC236}">
                <a16:creationId xmlns:a16="http://schemas.microsoft.com/office/drawing/2014/main" id="{08332884-FEC7-AE73-E4D5-317E852BA9FB}"/>
              </a:ext>
            </a:extLst>
          </p:cNvPr>
          <p:cNvSpPr txBox="1">
            <a:spLocks/>
          </p:cNvSpPr>
          <p:nvPr/>
        </p:nvSpPr>
        <p:spPr>
          <a:xfrm>
            <a:off x="157951" y="1682688"/>
            <a:ext cx="2588084" cy="1325563"/>
          </a:xfrm>
          <a:prstGeom prst="rect">
            <a:avLst/>
          </a:prstGeom>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2800" b="1" kern="1200">
                <a:solidFill>
                  <a:srgbClr val="192141"/>
                </a:solidFill>
                <a:latin typeface="Arial" panose="020B0604020202020204" pitchFamily="34" charset="0"/>
                <a:ea typeface="+mj-ea"/>
                <a:cs typeface="Arial" panose="020B0604020202020204" pitchFamily="34" charset="0"/>
              </a:defRPr>
            </a:lvl1pPr>
          </a:lstStyle>
          <a:p>
            <a:r>
              <a:rPr lang="en-GB" sz="1200" dirty="0"/>
              <a:t>Dan Wagner</a:t>
            </a:r>
          </a:p>
          <a:p>
            <a:endParaRPr lang="en-GB" sz="1200" b="0" dirty="0"/>
          </a:p>
          <a:p>
            <a:r>
              <a:rPr lang="en-GB" sz="1200" b="0" dirty="0"/>
              <a:t>UKA Head of Performance Pathway &amp; Programmes </a:t>
            </a:r>
          </a:p>
          <a:p>
            <a:endParaRPr lang="en-GB" sz="1200" dirty="0"/>
          </a:p>
          <a:p>
            <a:r>
              <a:rPr lang="en-GB" sz="1200" dirty="0"/>
              <a:t>Head of GB &amp; NI Age Groups</a:t>
            </a:r>
          </a:p>
          <a:p>
            <a:endParaRPr lang="en-GB" sz="1200" dirty="0"/>
          </a:p>
          <a:p>
            <a:r>
              <a:rPr lang="en-GB" sz="1200" dirty="0"/>
              <a:t>World u20 Team Leader</a:t>
            </a:r>
          </a:p>
        </p:txBody>
      </p:sp>
      <p:sp>
        <p:nvSpPr>
          <p:cNvPr id="13" name="Title 1">
            <a:extLst>
              <a:ext uri="{FF2B5EF4-FFF2-40B4-BE49-F238E27FC236}">
                <a16:creationId xmlns:a16="http://schemas.microsoft.com/office/drawing/2014/main" id="{3FA30D7B-FAA4-658D-3D6F-20D716DB37A4}"/>
              </a:ext>
            </a:extLst>
          </p:cNvPr>
          <p:cNvSpPr txBox="1">
            <a:spLocks/>
          </p:cNvSpPr>
          <p:nvPr/>
        </p:nvSpPr>
        <p:spPr>
          <a:xfrm>
            <a:off x="2795128" y="1850508"/>
            <a:ext cx="3382616" cy="1165016"/>
          </a:xfrm>
          <a:prstGeom prst="rect">
            <a:avLst/>
          </a:prstGeom>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2800" b="1" kern="1200">
                <a:solidFill>
                  <a:srgbClr val="192141"/>
                </a:solidFill>
                <a:latin typeface="Arial" panose="020B0604020202020204" pitchFamily="34" charset="0"/>
                <a:ea typeface="+mj-ea"/>
                <a:cs typeface="Arial" panose="020B0604020202020204" pitchFamily="34" charset="0"/>
              </a:defRPr>
            </a:lvl1pPr>
          </a:lstStyle>
          <a:p>
            <a:r>
              <a:rPr lang="en-GB" sz="1200" dirty="0"/>
              <a:t>Sharon Morris</a:t>
            </a:r>
          </a:p>
          <a:p>
            <a:endParaRPr lang="en-GB" sz="1200" dirty="0"/>
          </a:p>
          <a:p>
            <a:r>
              <a:rPr lang="en-GB" sz="1200" b="0" dirty="0"/>
              <a:t>UKA Senior Athlete Pathway Coordinator </a:t>
            </a:r>
          </a:p>
          <a:p>
            <a:endParaRPr lang="en-GB" sz="1200" b="0" dirty="0"/>
          </a:p>
          <a:p>
            <a:pPr>
              <a:lnSpc>
                <a:spcPct val="150000"/>
              </a:lnSpc>
            </a:pPr>
            <a:r>
              <a:rPr lang="en-GB" sz="1200" dirty="0"/>
              <a:t>LIA Team Leader </a:t>
            </a:r>
          </a:p>
          <a:p>
            <a:pPr>
              <a:lnSpc>
                <a:spcPct val="150000"/>
              </a:lnSpc>
            </a:pPr>
            <a:r>
              <a:rPr lang="en-GB" sz="1200" dirty="0"/>
              <a:t>Euro u18 Sprints Coach</a:t>
            </a:r>
          </a:p>
          <a:p>
            <a:pPr>
              <a:lnSpc>
                <a:spcPct val="150000"/>
              </a:lnSpc>
            </a:pPr>
            <a:r>
              <a:rPr lang="en-GB" sz="1200" dirty="0"/>
              <a:t>World u20 Team Manager</a:t>
            </a:r>
          </a:p>
        </p:txBody>
      </p:sp>
      <p:pic>
        <p:nvPicPr>
          <p:cNvPr id="15" name="Picture 2">
            <a:extLst>
              <a:ext uri="{FF2B5EF4-FFF2-40B4-BE49-F238E27FC236}">
                <a16:creationId xmlns:a16="http://schemas.microsoft.com/office/drawing/2014/main" id="{43D2F14A-4DD4-1541-BFFE-D4F63A84C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9996" y="230126"/>
            <a:ext cx="1320423" cy="660212"/>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0DD809D9-BF54-2BBC-5355-AF3F6C32192D}"/>
              </a:ext>
            </a:extLst>
          </p:cNvPr>
          <p:cNvSpPr txBox="1">
            <a:spLocks/>
          </p:cNvSpPr>
          <p:nvPr/>
        </p:nvSpPr>
        <p:spPr>
          <a:xfrm>
            <a:off x="5889735" y="1506071"/>
            <a:ext cx="3664352" cy="1325563"/>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192141"/>
                </a:solidFill>
                <a:latin typeface="Arial" panose="020B0604020202020204" pitchFamily="34" charset="0"/>
                <a:ea typeface="+mj-ea"/>
                <a:cs typeface="Arial" panose="020B0604020202020204" pitchFamily="34" charset="0"/>
              </a:defRPr>
            </a:lvl1pPr>
          </a:lstStyle>
          <a:p>
            <a:pPr algn="ctr"/>
            <a:r>
              <a:rPr lang="en-GB" sz="1200" dirty="0"/>
              <a:t>Martyn Rooney</a:t>
            </a:r>
          </a:p>
          <a:p>
            <a:pPr algn="ctr"/>
            <a:br>
              <a:rPr lang="en-GB" sz="1200" dirty="0"/>
            </a:br>
            <a:r>
              <a:rPr lang="en-GB" sz="1200" b="0" dirty="0"/>
              <a:t>UKA 4x400 Lead Futures and WCP</a:t>
            </a:r>
          </a:p>
          <a:p>
            <a:pPr algn="ctr"/>
            <a:br>
              <a:rPr lang="en-GB" sz="1200" b="0" dirty="0"/>
            </a:br>
            <a:r>
              <a:rPr lang="en-GB" sz="1200" b="0" dirty="0" err="1"/>
              <a:t>Mannhiem</a:t>
            </a:r>
            <a:r>
              <a:rPr lang="en-GB" sz="1200" b="0" dirty="0"/>
              <a:t> </a:t>
            </a:r>
            <a:r>
              <a:rPr lang="en-GB" sz="1200" dirty="0"/>
              <a:t>Team Leader</a:t>
            </a:r>
          </a:p>
        </p:txBody>
      </p:sp>
      <p:pic>
        <p:nvPicPr>
          <p:cNvPr id="19" name="Picture 18">
            <a:extLst>
              <a:ext uri="{FF2B5EF4-FFF2-40B4-BE49-F238E27FC236}">
                <a16:creationId xmlns:a16="http://schemas.microsoft.com/office/drawing/2014/main" id="{694922E8-265C-EFD1-F7C4-27A7741ADEA6}"/>
              </a:ext>
            </a:extLst>
          </p:cNvPr>
          <p:cNvPicPr>
            <a:picLocks noChangeAspect="1"/>
          </p:cNvPicPr>
          <p:nvPr/>
        </p:nvPicPr>
        <p:blipFill>
          <a:blip r:embed="rId3"/>
          <a:stretch>
            <a:fillRect/>
          </a:stretch>
        </p:blipFill>
        <p:spPr>
          <a:xfrm>
            <a:off x="6447373" y="3254437"/>
            <a:ext cx="2517730" cy="25177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68A91413-B7BE-F43A-FEEC-9430B5C4B746}"/>
              </a:ext>
            </a:extLst>
          </p:cNvPr>
          <p:cNvPicPr>
            <a:picLocks noChangeAspect="1"/>
          </p:cNvPicPr>
          <p:nvPr/>
        </p:nvPicPr>
        <p:blipFill>
          <a:blip r:embed="rId4"/>
          <a:stretch>
            <a:fillRect/>
          </a:stretch>
        </p:blipFill>
        <p:spPr>
          <a:xfrm>
            <a:off x="3375849" y="3288166"/>
            <a:ext cx="2484000" cy="248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A4D958D9-3D54-2110-4D05-DD3B0392DB26}"/>
              </a:ext>
            </a:extLst>
          </p:cNvPr>
          <p:cNvPicPr>
            <a:picLocks noChangeAspect="1"/>
          </p:cNvPicPr>
          <p:nvPr/>
        </p:nvPicPr>
        <p:blipFill>
          <a:blip r:embed="rId5"/>
          <a:stretch>
            <a:fillRect/>
          </a:stretch>
        </p:blipFill>
        <p:spPr>
          <a:xfrm>
            <a:off x="383116" y="3321896"/>
            <a:ext cx="2571385" cy="24502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CE5C4798-96B4-74E9-97F6-E3E1AE2072E9}"/>
              </a:ext>
            </a:extLst>
          </p:cNvPr>
          <p:cNvPicPr>
            <a:picLocks noChangeAspect="1"/>
          </p:cNvPicPr>
          <p:nvPr/>
        </p:nvPicPr>
        <p:blipFill>
          <a:blip r:embed="rId6"/>
          <a:stretch>
            <a:fillRect/>
          </a:stretch>
        </p:blipFill>
        <p:spPr>
          <a:xfrm>
            <a:off x="10054512" y="3288166"/>
            <a:ext cx="1754372" cy="2339163"/>
          </a:xfrm>
          <a:prstGeom prst="rect">
            <a:avLst/>
          </a:prstGeom>
        </p:spPr>
      </p:pic>
    </p:spTree>
    <p:extLst>
      <p:ext uri="{BB962C8B-B14F-4D97-AF65-F5344CB8AC3E}">
        <p14:creationId xmlns:p14="http://schemas.microsoft.com/office/powerpoint/2010/main" val="1967943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a:extLst>
            <a:ext uri="{FF2B5EF4-FFF2-40B4-BE49-F238E27FC236}">
              <a16:creationId xmlns:a16="http://schemas.microsoft.com/office/drawing/2014/main" id="{8E502BD1-BCCA-1E6C-AEC6-21814BC807E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10FE43F-4B8E-2BE4-7B60-8FEB92833D36}"/>
              </a:ext>
            </a:extLst>
          </p:cNvPr>
          <p:cNvSpPr/>
          <p:nvPr/>
        </p:nvSpPr>
        <p:spPr>
          <a:xfrm>
            <a:off x="487680" y="1967525"/>
            <a:ext cx="3418513" cy="1976361"/>
          </a:xfrm>
          <a:prstGeom prst="rect">
            <a:avLst/>
          </a:prstGeom>
          <a:solidFill>
            <a:srgbClr val="D0CECE">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rPr>
              <a:t>SUPPORT </a:t>
            </a:r>
          </a:p>
          <a:p>
            <a:pPr marL="0" marR="0" lvl="0" indent="0" algn="ctr" defTabSz="914377" rtl="0" eaLnBrk="1" fontAlgn="auto" latinLnBrk="0" hangingPunct="1">
              <a:lnSpc>
                <a:spcPct val="90000"/>
              </a:lnSpc>
              <a:spcBef>
                <a:spcPts val="1000"/>
              </a:spcBef>
              <a:spcAft>
                <a:spcPts val="0"/>
              </a:spcAft>
              <a:buClrTx/>
              <a:buSzTx/>
              <a:buFontTx/>
              <a:buNone/>
              <a:tabLst/>
              <a:defRPr/>
            </a:pPr>
            <a:r>
              <a:rPr kumimoji="0" lang="en-GB" sz="1800" b="1" i="0" u="none" strike="noStrike" kern="1200" cap="none" spc="0" normalizeH="0" baseline="0" noProof="0" dirty="0">
                <a:ln>
                  <a:noFill/>
                </a:ln>
                <a:solidFill>
                  <a:srgbClr val="1F497D"/>
                </a:solidFill>
                <a:effectLst/>
                <a:uLnTx/>
                <a:uFillTx/>
                <a:latin typeface="Calibri"/>
                <a:ea typeface="+mn-ea"/>
                <a:cs typeface="+mn-cs"/>
              </a:rPr>
              <a:t>Provide the right environment and experience. </a:t>
            </a:r>
          </a:p>
          <a:p>
            <a:pPr marL="0" marR="0" lvl="0" indent="0" algn="ctr" defTabSz="914377" rtl="0" eaLnBrk="1" fontAlgn="auto" latinLnBrk="0" hangingPunct="1">
              <a:lnSpc>
                <a:spcPct val="90000"/>
              </a:lnSpc>
              <a:spcBef>
                <a:spcPts val="1000"/>
              </a:spcBef>
              <a:spcAft>
                <a:spcPts val="0"/>
              </a:spcAft>
              <a:buClrTx/>
              <a:buSzTx/>
              <a:buFontTx/>
              <a:buNone/>
              <a:tabLst/>
              <a:defRPr/>
            </a:pPr>
            <a:endParaRPr kumimoji="0" lang="en-GB" sz="1800" b="1" i="0" u="none" strike="noStrike" kern="1200" cap="none" spc="0" normalizeH="0" baseline="0" noProof="0" dirty="0">
              <a:ln>
                <a:noFill/>
              </a:ln>
              <a:solidFill>
                <a:srgbClr val="1F497D"/>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2E1E26E8-19B1-5806-D5AF-873F247CBFC5}"/>
              </a:ext>
            </a:extLst>
          </p:cNvPr>
          <p:cNvSpPr/>
          <p:nvPr/>
        </p:nvSpPr>
        <p:spPr>
          <a:xfrm>
            <a:off x="4354838" y="1940560"/>
            <a:ext cx="3088932" cy="1945479"/>
          </a:xfrm>
          <a:prstGeom prst="rect">
            <a:avLst/>
          </a:prstGeom>
          <a:solidFill>
            <a:srgbClr val="D0CECE">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Calibri"/>
                <a:ea typeface="+mn-ea"/>
                <a:cs typeface="+mn-cs"/>
              </a:rPr>
              <a:t>EMPOWER </a:t>
            </a:r>
            <a:endParaRPr kumimoji="0" lang="en-GB" sz="2800" b="1" i="0" u="none" strike="noStrike" kern="1200" cap="none" spc="0" normalizeH="0" baseline="0" noProof="0" dirty="0">
              <a:ln>
                <a:noFill/>
              </a:ln>
              <a:solidFill>
                <a:srgbClr val="1F497D"/>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F497D"/>
                </a:solidFill>
                <a:effectLst/>
                <a:uLnTx/>
                <a:uFillTx/>
                <a:latin typeface="Calibri"/>
                <a:ea typeface="+mn-ea"/>
                <a:cs typeface="+mn-cs"/>
              </a:rPr>
              <a:t>Develop ownership, decision making, and self belief</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F497D"/>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F497D"/>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1F497D"/>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6B018701-2C60-1BC8-6DA8-AAFE49C108FF}"/>
              </a:ext>
            </a:extLst>
          </p:cNvPr>
          <p:cNvSpPr/>
          <p:nvPr/>
        </p:nvSpPr>
        <p:spPr>
          <a:xfrm>
            <a:off x="7677070" y="1930400"/>
            <a:ext cx="3117930" cy="1945479"/>
          </a:xfrm>
          <a:prstGeom prst="rect">
            <a:avLst/>
          </a:prstGeom>
          <a:solidFill>
            <a:srgbClr val="D0CECE">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rPr>
              <a:t>PERFORM </a:t>
            </a:r>
          </a:p>
          <a:p>
            <a:pPr marL="0" marR="0" lvl="0" indent="0" algn="ctr" defTabSz="914377" rtl="0" eaLnBrk="1" fontAlgn="auto" latinLnBrk="0" hangingPunct="1">
              <a:lnSpc>
                <a:spcPct val="90000"/>
              </a:lnSpc>
              <a:spcBef>
                <a:spcPts val="1000"/>
              </a:spcBef>
              <a:spcAft>
                <a:spcPts val="0"/>
              </a:spcAft>
              <a:buClrTx/>
              <a:buSzTx/>
              <a:buFontTx/>
              <a:buNone/>
              <a:tabLst/>
              <a:defRPr/>
            </a:pPr>
            <a:r>
              <a:rPr kumimoji="0" lang="en-GB" sz="1800" b="1" i="0" u="none" strike="noStrike" kern="1200" cap="none" spc="0" normalizeH="0" baseline="0" noProof="0" dirty="0">
                <a:ln>
                  <a:noFill/>
                </a:ln>
                <a:solidFill>
                  <a:srgbClr val="1F497D"/>
                </a:solidFill>
                <a:effectLst/>
                <a:uLnTx/>
                <a:uFillTx/>
                <a:latin typeface="Calibri"/>
                <a:ea typeface="+mn-ea"/>
                <a:cs typeface="+mn-cs"/>
              </a:rPr>
              <a:t>Enable athletes to deliver their best performances when it matters and competitive GB &amp; NI Teams</a:t>
            </a:r>
            <a:endParaRPr kumimoji="0" lang="en-US" sz="1800" b="1" i="0" u="none" strike="noStrike" kern="1200" cap="none" spc="0" normalizeH="0" baseline="0" noProof="0" dirty="0">
              <a:ln>
                <a:noFill/>
              </a:ln>
              <a:solidFill>
                <a:srgbClr val="1F497D"/>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3D1D8000-7BEF-94BB-82BF-3F7A77C842B2}"/>
              </a:ext>
            </a:extLst>
          </p:cNvPr>
          <p:cNvSpPr/>
          <p:nvPr/>
        </p:nvSpPr>
        <p:spPr>
          <a:xfrm>
            <a:off x="2196936" y="4246183"/>
            <a:ext cx="3418513" cy="1899019"/>
          </a:xfrm>
          <a:prstGeom prst="rect">
            <a:avLst/>
          </a:prstGeom>
          <a:solidFill>
            <a:srgbClr val="D0CECE">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377"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rPr>
              <a:t>CONFIRM</a:t>
            </a:r>
          </a:p>
          <a:p>
            <a:pPr marL="0" marR="0" lvl="0" indent="0" algn="ctr" defTabSz="914377" rtl="0" eaLnBrk="1" fontAlgn="auto" latinLnBrk="0" hangingPunct="1">
              <a:lnSpc>
                <a:spcPct val="90000"/>
              </a:lnSpc>
              <a:spcBef>
                <a:spcPts val="1000"/>
              </a:spcBef>
              <a:spcAft>
                <a:spcPts val="0"/>
              </a:spcAft>
              <a:buClrTx/>
              <a:buSzTx/>
              <a:buFontTx/>
              <a:buNone/>
              <a:tabLst/>
              <a:defRPr/>
            </a:pPr>
            <a:r>
              <a:rPr kumimoji="0" lang="en-GB" sz="1800" b="1" i="0" u="none" strike="noStrike" kern="1200" cap="none" spc="0" normalizeH="0" baseline="0" noProof="0" dirty="0">
                <a:ln>
                  <a:noFill/>
                </a:ln>
                <a:solidFill>
                  <a:srgbClr val="1F497D"/>
                </a:solidFill>
                <a:effectLst/>
                <a:uLnTx/>
                <a:uFillTx/>
                <a:latin typeface="Aptos" panose="02110004020202020204"/>
                <a:ea typeface="+mn-ea"/>
                <a:cs typeface="+mn-cs"/>
              </a:rPr>
              <a:t>Re</a:t>
            </a:r>
            <a:r>
              <a:rPr kumimoji="0" lang="en-GB" sz="1800" b="1" i="0" u="none" strike="noStrike" kern="1200" cap="none" spc="0" normalizeH="0" baseline="0" noProof="0" dirty="0">
                <a:ln>
                  <a:noFill/>
                </a:ln>
                <a:solidFill>
                  <a:srgbClr val="1F497D"/>
                </a:solidFill>
                <a:effectLst/>
                <a:uLnTx/>
                <a:uFillTx/>
                <a:latin typeface="Calibri"/>
                <a:ea typeface="+mn-ea"/>
                <a:cs typeface="+mn-cs"/>
              </a:rPr>
              <a:t>adiness, identify strengths and gaps, and inform learnings for next stage.</a:t>
            </a:r>
          </a:p>
        </p:txBody>
      </p:sp>
      <p:sp>
        <p:nvSpPr>
          <p:cNvPr id="2" name="Rectangle 1">
            <a:extLst>
              <a:ext uri="{FF2B5EF4-FFF2-40B4-BE49-F238E27FC236}">
                <a16:creationId xmlns:a16="http://schemas.microsoft.com/office/drawing/2014/main" id="{EE3F9030-16D5-A3F8-0733-28AF85548165}"/>
              </a:ext>
            </a:extLst>
          </p:cNvPr>
          <p:cNvSpPr/>
          <p:nvPr/>
        </p:nvSpPr>
        <p:spPr>
          <a:xfrm>
            <a:off x="5899304" y="4246182"/>
            <a:ext cx="3418513" cy="1945479"/>
          </a:xfrm>
          <a:prstGeom prst="rect">
            <a:avLst/>
          </a:prstGeom>
          <a:solidFill>
            <a:srgbClr val="D0CECE">
              <a:alpha val="8509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377" rtl="0" eaLnBrk="1" fontAlgn="auto" latinLnBrk="0" hangingPunct="1">
              <a:lnSpc>
                <a:spcPct val="90000"/>
              </a:lnSpc>
              <a:spcBef>
                <a:spcPts val="1000"/>
              </a:spcBef>
              <a:spcAft>
                <a:spcPts val="0"/>
              </a:spcAft>
              <a:buClrTx/>
              <a:buSzTx/>
              <a:buFontTx/>
              <a:buNone/>
              <a:tabLst/>
              <a:defRPr/>
            </a:pPr>
            <a:endParaRPr kumimoji="0" lang="en-GB" sz="1800" b="1"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ctr" defTabSz="914377" rtl="0" eaLnBrk="1" fontAlgn="auto" latinLnBrk="0" hangingPunct="1">
              <a:lnSpc>
                <a:spcPct val="90000"/>
              </a:lnSpc>
              <a:spcBef>
                <a:spcPts val="1000"/>
              </a:spcBef>
              <a:spcAft>
                <a:spcPts val="0"/>
              </a:spcAft>
              <a:buClrTx/>
              <a:buSzTx/>
              <a:buFontTx/>
              <a:buNone/>
              <a:tabLst/>
              <a:defRPr/>
            </a:pPr>
            <a:endParaRPr kumimoji="0" lang="en-GB" sz="1800" b="1"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ctr" defTabSz="914377" rtl="0" eaLnBrk="1" fontAlgn="auto" latinLnBrk="0" hangingPunct="1">
              <a:lnSpc>
                <a:spcPct val="90000"/>
              </a:lnSpc>
              <a:spcBef>
                <a:spcPts val="100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Aptos" panose="02110004020202020204"/>
                <a:ea typeface="+mn-ea"/>
                <a:cs typeface="+mn-cs"/>
              </a:rPr>
              <a:t>TRANSITION</a:t>
            </a:r>
            <a:r>
              <a:rPr kumimoji="0" lang="en-GB" sz="3200" b="1" i="0" u="none" strike="noStrike" kern="1200" cap="none" spc="0" normalizeH="0" baseline="0" noProof="0" dirty="0">
                <a:ln>
                  <a:noFill/>
                </a:ln>
                <a:solidFill>
                  <a:srgbClr val="FF0000"/>
                </a:solidFill>
                <a:effectLst/>
                <a:uLnTx/>
                <a:uFillTx/>
                <a:latin typeface="Aptos" panose="02110004020202020204"/>
                <a:ea typeface="+mn-ea"/>
                <a:cs typeface="+mn-cs"/>
              </a:rPr>
              <a:t> </a:t>
            </a:r>
          </a:p>
          <a:p>
            <a:pPr marL="0" marR="0" lvl="0" indent="0" algn="ctr" defTabSz="914377" rtl="0" eaLnBrk="1" fontAlgn="auto" latinLnBrk="0" hangingPunct="1">
              <a:lnSpc>
                <a:spcPct val="90000"/>
              </a:lnSpc>
              <a:spcBef>
                <a:spcPts val="1000"/>
              </a:spcBef>
              <a:spcAft>
                <a:spcPts val="0"/>
              </a:spcAft>
              <a:buClrTx/>
              <a:buSzTx/>
              <a:buFontTx/>
              <a:buNone/>
              <a:tabLst/>
              <a:defRPr/>
            </a:pPr>
            <a:r>
              <a:rPr kumimoji="0" lang="en-GB" sz="1800" b="1" i="0" u="none" strike="noStrike" kern="1200" cap="none" spc="0" normalizeH="0" baseline="0" noProof="0" dirty="0">
                <a:ln>
                  <a:noFill/>
                </a:ln>
                <a:solidFill>
                  <a:srgbClr val="1F497D"/>
                </a:solidFill>
                <a:effectLst/>
                <a:uLnTx/>
                <a:uFillTx/>
                <a:latin typeface="Calibri"/>
                <a:ea typeface="+mn-ea"/>
                <a:cs typeface="+mn-cs"/>
              </a:rPr>
              <a:t>Progression into the next phase of the pathway and ultimately into seniors</a:t>
            </a:r>
          </a:p>
          <a:p>
            <a:pPr marL="0" marR="0" lvl="0" indent="0" algn="l" defTabSz="914377" rtl="0" eaLnBrk="1" fontAlgn="auto" latinLnBrk="0" hangingPunct="1">
              <a:lnSpc>
                <a:spcPct val="9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Aptos" panose="02110004020202020204"/>
              <a:ea typeface="+mn-ea"/>
              <a:cs typeface="+mn-cs"/>
            </a:endParaRPr>
          </a:p>
          <a:p>
            <a:pPr marL="0" marR="0" lvl="0" indent="0" algn="ctr" defTabSz="914377" rtl="0" eaLnBrk="1" fontAlgn="auto" latinLnBrk="0" hangingPunct="1">
              <a:lnSpc>
                <a:spcPct val="90000"/>
              </a:lnSpc>
              <a:spcBef>
                <a:spcPts val="10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36C2B844-C011-7E2F-5888-C31F1583E020}"/>
              </a:ext>
            </a:extLst>
          </p:cNvPr>
          <p:cNvSpPr>
            <a:spLocks noGrp="1"/>
          </p:cNvSpPr>
          <p:nvPr>
            <p:ph idx="1"/>
          </p:nvPr>
        </p:nvSpPr>
        <p:spPr>
          <a:xfrm>
            <a:off x="7264400" y="23995"/>
            <a:ext cx="4927600" cy="510813"/>
          </a:xfrm>
        </p:spPr>
        <p:txBody>
          <a:bodyPr>
            <a:noAutofit/>
          </a:bodyPr>
          <a:lstStyle/>
          <a:p>
            <a:pPr marL="0" indent="0">
              <a:buNone/>
            </a:pPr>
            <a:r>
              <a:rPr lang="en-GB" sz="6000" b="1" dirty="0">
                <a:solidFill>
                  <a:schemeClr val="bg1"/>
                </a:solidFill>
              </a:rPr>
              <a:t>THE PURPOSE</a:t>
            </a:r>
          </a:p>
        </p:txBody>
      </p:sp>
      <p:sp>
        <p:nvSpPr>
          <p:cNvPr id="4" name="Freeform: Shape 3">
            <a:extLst>
              <a:ext uri="{FF2B5EF4-FFF2-40B4-BE49-F238E27FC236}">
                <a16:creationId xmlns:a16="http://schemas.microsoft.com/office/drawing/2014/main" id="{42CA740F-0C48-E41F-3942-C3E44B00AA86}"/>
              </a:ext>
            </a:extLst>
          </p:cNvPr>
          <p:cNvSpPr>
            <a:spLocks noChangeAspect="1"/>
          </p:cNvSpPr>
          <p:nvPr/>
        </p:nvSpPr>
        <p:spPr>
          <a:xfrm>
            <a:off x="-129921000" y="-49735246"/>
            <a:ext cx="280446171" cy="180000000"/>
          </a:xfrm>
          <a:custGeom>
            <a:avLst/>
            <a:gdLst/>
            <a:ahLst/>
            <a:cxnLst/>
            <a:rect l="l" t="t" r="r" b="b"/>
            <a:pathLst>
              <a:path w="11993880" h="7559040">
                <a:moveTo>
                  <a:pt x="5847977" y="4391375"/>
                </a:moveTo>
                <a:lnTo>
                  <a:pt x="5998041" y="4391375"/>
                </a:lnTo>
                <a:cubicBezTo>
                  <a:pt x="6043266" y="4391375"/>
                  <a:pt x="6081811" y="4403538"/>
                  <a:pt x="6113674" y="4427863"/>
                </a:cubicBezTo>
                <a:cubicBezTo>
                  <a:pt x="6145537" y="4452189"/>
                  <a:pt x="6161469" y="4489020"/>
                  <a:pt x="6161469" y="4538356"/>
                </a:cubicBezTo>
                <a:cubicBezTo>
                  <a:pt x="6161469" y="4590434"/>
                  <a:pt x="6146394" y="4630520"/>
                  <a:pt x="6116243" y="4658614"/>
                </a:cubicBezTo>
                <a:cubicBezTo>
                  <a:pt x="6086093" y="4686709"/>
                  <a:pt x="6046693" y="4700756"/>
                  <a:pt x="5998041" y="4700756"/>
                </a:cubicBezTo>
                <a:lnTo>
                  <a:pt x="5847977" y="4700756"/>
                </a:lnTo>
                <a:close/>
                <a:moveTo>
                  <a:pt x="1637926" y="4391375"/>
                </a:moveTo>
                <a:lnTo>
                  <a:pt x="1787991" y="4391375"/>
                </a:lnTo>
                <a:cubicBezTo>
                  <a:pt x="1833216" y="4391375"/>
                  <a:pt x="1871761" y="4403538"/>
                  <a:pt x="1903624" y="4427863"/>
                </a:cubicBezTo>
                <a:cubicBezTo>
                  <a:pt x="1935487" y="4452189"/>
                  <a:pt x="1951419" y="4489020"/>
                  <a:pt x="1951419" y="4538356"/>
                </a:cubicBezTo>
                <a:cubicBezTo>
                  <a:pt x="1951419" y="4590434"/>
                  <a:pt x="1936343" y="4630520"/>
                  <a:pt x="1906193" y="4658614"/>
                </a:cubicBezTo>
                <a:cubicBezTo>
                  <a:pt x="1876043" y="4686709"/>
                  <a:pt x="1836643" y="4700756"/>
                  <a:pt x="1787991" y="4700756"/>
                </a:cubicBezTo>
                <a:lnTo>
                  <a:pt x="1637926" y="4700756"/>
                </a:lnTo>
                <a:close/>
                <a:moveTo>
                  <a:pt x="7390608" y="4389319"/>
                </a:moveTo>
                <a:cubicBezTo>
                  <a:pt x="7457075" y="4389319"/>
                  <a:pt x="7510523" y="4406450"/>
                  <a:pt x="7550951" y="4440711"/>
                </a:cubicBezTo>
                <a:cubicBezTo>
                  <a:pt x="7591380" y="4474973"/>
                  <a:pt x="7620673" y="4520369"/>
                  <a:pt x="7638832" y="4576901"/>
                </a:cubicBezTo>
                <a:cubicBezTo>
                  <a:pt x="7656991" y="4633432"/>
                  <a:pt x="7666070" y="4694932"/>
                  <a:pt x="7666070" y="4761399"/>
                </a:cubicBezTo>
                <a:cubicBezTo>
                  <a:pt x="7666070" y="4827181"/>
                  <a:pt x="7656991" y="4888337"/>
                  <a:pt x="7638832" y="4944869"/>
                </a:cubicBezTo>
                <a:cubicBezTo>
                  <a:pt x="7620673" y="5001400"/>
                  <a:pt x="7591380" y="5046797"/>
                  <a:pt x="7550951" y="5081058"/>
                </a:cubicBezTo>
                <a:cubicBezTo>
                  <a:pt x="7510523" y="5115320"/>
                  <a:pt x="7457075" y="5132451"/>
                  <a:pt x="7390608" y="5132451"/>
                </a:cubicBezTo>
                <a:cubicBezTo>
                  <a:pt x="7324140" y="5132451"/>
                  <a:pt x="7270692" y="5116176"/>
                  <a:pt x="7230264" y="5083628"/>
                </a:cubicBezTo>
                <a:cubicBezTo>
                  <a:pt x="7189835" y="5051080"/>
                  <a:pt x="7160713" y="5006711"/>
                  <a:pt x="7142897" y="4950522"/>
                </a:cubicBezTo>
                <a:cubicBezTo>
                  <a:pt x="7125081" y="4894333"/>
                  <a:pt x="7116173" y="4831292"/>
                  <a:pt x="7116173" y="4761399"/>
                </a:cubicBezTo>
                <a:cubicBezTo>
                  <a:pt x="7116173" y="4692191"/>
                  <a:pt x="7125081" y="4629492"/>
                  <a:pt x="7142897" y="4573303"/>
                </a:cubicBezTo>
                <a:cubicBezTo>
                  <a:pt x="7160713" y="4517114"/>
                  <a:pt x="7189835" y="4472403"/>
                  <a:pt x="7230264" y="4439170"/>
                </a:cubicBezTo>
                <a:cubicBezTo>
                  <a:pt x="7270692" y="4405936"/>
                  <a:pt x="7324140" y="4389319"/>
                  <a:pt x="7390608" y="4389319"/>
                </a:cubicBezTo>
                <a:close/>
                <a:moveTo>
                  <a:pt x="4476376" y="4387263"/>
                </a:moveTo>
                <a:lnTo>
                  <a:pt x="4646998" y="4387263"/>
                </a:lnTo>
                <a:cubicBezTo>
                  <a:pt x="4679205" y="4387263"/>
                  <a:pt x="4709011" y="4397199"/>
                  <a:pt x="4736421" y="4417071"/>
                </a:cubicBezTo>
                <a:cubicBezTo>
                  <a:pt x="4763829" y="4436943"/>
                  <a:pt x="4777534" y="4471204"/>
                  <a:pt x="4777534" y="4519855"/>
                </a:cubicBezTo>
                <a:cubicBezTo>
                  <a:pt x="4777534" y="4550005"/>
                  <a:pt x="4771367" y="4576044"/>
                  <a:pt x="4759034" y="4597971"/>
                </a:cubicBezTo>
                <a:cubicBezTo>
                  <a:pt x="4746699" y="4619899"/>
                  <a:pt x="4728198" y="4636858"/>
                  <a:pt x="4703530" y="4648850"/>
                </a:cubicBezTo>
                <a:cubicBezTo>
                  <a:pt x="4678861" y="4660841"/>
                  <a:pt x="4648026" y="4666837"/>
                  <a:pt x="4611023" y="4666837"/>
                </a:cubicBezTo>
                <a:lnTo>
                  <a:pt x="4476376" y="4666837"/>
                </a:lnTo>
                <a:close/>
                <a:moveTo>
                  <a:pt x="9606458" y="4068632"/>
                </a:moveTo>
                <a:lnTo>
                  <a:pt x="9606458" y="5452110"/>
                </a:lnTo>
                <a:lnTo>
                  <a:pt x="10587021" y="5452110"/>
                </a:lnTo>
                <a:lnTo>
                  <a:pt x="10587021" y="5119088"/>
                </a:lnTo>
                <a:lnTo>
                  <a:pt x="10010401" y="5119088"/>
                </a:lnTo>
                <a:lnTo>
                  <a:pt x="10010401" y="4915575"/>
                </a:lnTo>
                <a:lnTo>
                  <a:pt x="10520212" y="4915575"/>
                </a:lnTo>
                <a:lnTo>
                  <a:pt x="10520212" y="4594888"/>
                </a:lnTo>
                <a:lnTo>
                  <a:pt x="10010401" y="4594888"/>
                </a:lnTo>
                <a:lnTo>
                  <a:pt x="10010401" y="4401653"/>
                </a:lnTo>
                <a:lnTo>
                  <a:pt x="10587021" y="4401653"/>
                </a:lnTo>
                <a:lnTo>
                  <a:pt x="10587021" y="4068632"/>
                </a:lnTo>
                <a:close/>
                <a:moveTo>
                  <a:pt x="5444033" y="4068632"/>
                </a:moveTo>
                <a:lnTo>
                  <a:pt x="5444033" y="5452110"/>
                </a:lnTo>
                <a:lnTo>
                  <a:pt x="5847977" y="5452110"/>
                </a:lnTo>
                <a:lnTo>
                  <a:pt x="5847977" y="5018360"/>
                </a:lnTo>
                <a:lnTo>
                  <a:pt x="6036072" y="5018360"/>
                </a:lnTo>
                <a:cubicBezTo>
                  <a:pt x="6132689" y="5018360"/>
                  <a:pt x="6222111" y="5002257"/>
                  <a:pt x="6304339" y="4970051"/>
                </a:cubicBezTo>
                <a:cubicBezTo>
                  <a:pt x="6386566" y="4937845"/>
                  <a:pt x="6452519" y="4886453"/>
                  <a:pt x="6502199" y="4815874"/>
                </a:cubicBezTo>
                <a:cubicBezTo>
                  <a:pt x="6551878" y="4745296"/>
                  <a:pt x="6576718" y="4652790"/>
                  <a:pt x="6576718" y="4538356"/>
                </a:cubicBezTo>
                <a:cubicBezTo>
                  <a:pt x="6576718" y="4425979"/>
                  <a:pt x="6551878" y="4335357"/>
                  <a:pt x="6502199" y="4266492"/>
                </a:cubicBezTo>
                <a:cubicBezTo>
                  <a:pt x="6452519" y="4197626"/>
                  <a:pt x="6386566" y="4147433"/>
                  <a:pt x="6304339" y="4115912"/>
                </a:cubicBezTo>
                <a:cubicBezTo>
                  <a:pt x="6222111" y="4084392"/>
                  <a:pt x="6132689" y="4068632"/>
                  <a:pt x="6036072" y="4068632"/>
                </a:cubicBezTo>
                <a:close/>
                <a:moveTo>
                  <a:pt x="4072433" y="4068632"/>
                </a:moveTo>
                <a:lnTo>
                  <a:pt x="4072433" y="5452110"/>
                </a:lnTo>
                <a:lnTo>
                  <a:pt x="4476376" y="5452110"/>
                </a:lnTo>
                <a:lnTo>
                  <a:pt x="4476376" y="4984441"/>
                </a:lnTo>
                <a:lnTo>
                  <a:pt x="4598689" y="4984441"/>
                </a:lnTo>
                <a:cubicBezTo>
                  <a:pt x="4650766" y="4984441"/>
                  <a:pt x="4691025" y="4991636"/>
                  <a:pt x="4719461" y="5006026"/>
                </a:cubicBezTo>
                <a:cubicBezTo>
                  <a:pt x="4747898" y="5020415"/>
                  <a:pt x="4770510" y="5046112"/>
                  <a:pt x="4787299" y="5083114"/>
                </a:cubicBezTo>
                <a:cubicBezTo>
                  <a:pt x="4804087" y="5120116"/>
                  <a:pt x="4821389" y="5172194"/>
                  <a:pt x="4839205" y="5239346"/>
                </a:cubicBezTo>
                <a:lnTo>
                  <a:pt x="4893681" y="5452110"/>
                </a:lnTo>
                <a:lnTo>
                  <a:pt x="5305846" y="5452110"/>
                </a:lnTo>
                <a:lnTo>
                  <a:pt x="5215396" y="5150952"/>
                </a:lnTo>
                <a:cubicBezTo>
                  <a:pt x="5196895" y="5087225"/>
                  <a:pt x="5177709" y="5032750"/>
                  <a:pt x="5157837" y="4987524"/>
                </a:cubicBezTo>
                <a:cubicBezTo>
                  <a:pt x="5137965" y="4942299"/>
                  <a:pt x="5109871" y="4906154"/>
                  <a:pt x="5073554" y="4879087"/>
                </a:cubicBezTo>
                <a:cubicBezTo>
                  <a:pt x="5037236" y="4852020"/>
                  <a:pt x="4984816" y="4833348"/>
                  <a:pt x="4916293" y="4823069"/>
                </a:cubicBezTo>
                <a:cubicBezTo>
                  <a:pt x="5004688" y="4792234"/>
                  <a:pt x="5073554" y="4746495"/>
                  <a:pt x="5122890" y="4685852"/>
                </a:cubicBezTo>
                <a:cubicBezTo>
                  <a:pt x="5172226" y="4625209"/>
                  <a:pt x="5196895" y="4551376"/>
                  <a:pt x="5196895" y="4464352"/>
                </a:cubicBezTo>
                <a:cubicBezTo>
                  <a:pt x="5196895" y="4364308"/>
                  <a:pt x="5174625" y="4285507"/>
                  <a:pt x="5130086" y="4227948"/>
                </a:cubicBezTo>
                <a:cubicBezTo>
                  <a:pt x="5085545" y="4170388"/>
                  <a:pt x="5024046" y="4129446"/>
                  <a:pt x="4945587" y="4105120"/>
                </a:cubicBezTo>
                <a:cubicBezTo>
                  <a:pt x="4867128" y="4080795"/>
                  <a:pt x="4776849" y="4068632"/>
                  <a:pt x="4674750" y="4068632"/>
                </a:cubicBezTo>
                <a:close/>
                <a:moveTo>
                  <a:pt x="2535072" y="4068632"/>
                </a:moveTo>
                <a:lnTo>
                  <a:pt x="2535072" y="4863155"/>
                </a:lnTo>
                <a:cubicBezTo>
                  <a:pt x="2535072" y="5005683"/>
                  <a:pt x="2557512" y="5121830"/>
                  <a:pt x="2602395" y="5211595"/>
                </a:cubicBezTo>
                <a:cubicBezTo>
                  <a:pt x="2647278" y="5301360"/>
                  <a:pt x="2716657" y="5367313"/>
                  <a:pt x="2810534" y="5409455"/>
                </a:cubicBezTo>
                <a:cubicBezTo>
                  <a:pt x="2904410" y="5451596"/>
                  <a:pt x="3025011" y="5472667"/>
                  <a:pt x="3172335" y="5472667"/>
                </a:cubicBezTo>
                <a:cubicBezTo>
                  <a:pt x="3319659" y="5472667"/>
                  <a:pt x="3440602" y="5451596"/>
                  <a:pt x="3535163" y="5409455"/>
                </a:cubicBezTo>
                <a:cubicBezTo>
                  <a:pt x="3629726" y="5367313"/>
                  <a:pt x="3699619" y="5301360"/>
                  <a:pt x="3744844" y="5211595"/>
                </a:cubicBezTo>
                <a:cubicBezTo>
                  <a:pt x="3790069" y="5121830"/>
                  <a:pt x="3812682" y="5005683"/>
                  <a:pt x="3812682" y="4863155"/>
                </a:cubicBezTo>
                <a:lnTo>
                  <a:pt x="3812682" y="4068632"/>
                </a:lnTo>
                <a:lnTo>
                  <a:pt x="3395377" y="4068632"/>
                </a:lnTo>
                <a:lnTo>
                  <a:pt x="3395377" y="4851849"/>
                </a:lnTo>
                <a:cubicBezTo>
                  <a:pt x="3395377" y="4947781"/>
                  <a:pt x="3378246" y="5018874"/>
                  <a:pt x="3343984" y="5065127"/>
                </a:cubicBezTo>
                <a:cubicBezTo>
                  <a:pt x="3309724" y="5111380"/>
                  <a:pt x="3253877" y="5134506"/>
                  <a:pt x="3176447" y="5134506"/>
                </a:cubicBezTo>
                <a:cubicBezTo>
                  <a:pt x="3099015" y="5134506"/>
                  <a:pt x="3042141" y="5111380"/>
                  <a:pt x="3005824" y="5065127"/>
                </a:cubicBezTo>
                <a:cubicBezTo>
                  <a:pt x="2969507" y="5018874"/>
                  <a:pt x="2951348" y="4947781"/>
                  <a:pt x="2951348" y="4851849"/>
                </a:cubicBezTo>
                <a:lnTo>
                  <a:pt x="2951348" y="4068632"/>
                </a:lnTo>
                <a:close/>
                <a:moveTo>
                  <a:pt x="1233983" y="4068632"/>
                </a:moveTo>
                <a:lnTo>
                  <a:pt x="1233983" y="5452110"/>
                </a:lnTo>
                <a:lnTo>
                  <a:pt x="1637926" y="5452110"/>
                </a:lnTo>
                <a:lnTo>
                  <a:pt x="1637926" y="5018360"/>
                </a:lnTo>
                <a:lnTo>
                  <a:pt x="1826021" y="5018360"/>
                </a:lnTo>
                <a:cubicBezTo>
                  <a:pt x="1922639" y="5018360"/>
                  <a:pt x="2012061" y="5002257"/>
                  <a:pt x="2094289" y="4970051"/>
                </a:cubicBezTo>
                <a:cubicBezTo>
                  <a:pt x="2176517" y="4937845"/>
                  <a:pt x="2242470" y="4886453"/>
                  <a:pt x="2292149" y="4815874"/>
                </a:cubicBezTo>
                <a:cubicBezTo>
                  <a:pt x="2341828" y="4745296"/>
                  <a:pt x="2366668" y="4652790"/>
                  <a:pt x="2366668" y="4538356"/>
                </a:cubicBezTo>
                <a:cubicBezTo>
                  <a:pt x="2366668" y="4425979"/>
                  <a:pt x="2341828" y="4335357"/>
                  <a:pt x="2292149" y="4266492"/>
                </a:cubicBezTo>
                <a:cubicBezTo>
                  <a:pt x="2242470" y="4197626"/>
                  <a:pt x="2176517" y="4147433"/>
                  <a:pt x="2094289" y="4115912"/>
                </a:cubicBezTo>
                <a:cubicBezTo>
                  <a:pt x="2012061" y="4084392"/>
                  <a:pt x="1922639" y="4068632"/>
                  <a:pt x="1826021" y="4068632"/>
                </a:cubicBezTo>
                <a:close/>
                <a:moveTo>
                  <a:pt x="8809288" y="4052186"/>
                </a:moveTo>
                <a:cubicBezTo>
                  <a:pt x="8707874" y="4052186"/>
                  <a:pt x="8614854" y="4064863"/>
                  <a:pt x="8530228" y="4090216"/>
                </a:cubicBezTo>
                <a:cubicBezTo>
                  <a:pt x="8445602" y="4115570"/>
                  <a:pt x="8377936" y="4157711"/>
                  <a:pt x="8327229" y="4216641"/>
                </a:cubicBezTo>
                <a:cubicBezTo>
                  <a:pt x="8276522" y="4275571"/>
                  <a:pt x="8251168" y="4356086"/>
                  <a:pt x="8251168" y="4458185"/>
                </a:cubicBezTo>
                <a:cubicBezTo>
                  <a:pt x="8251168" y="4552061"/>
                  <a:pt x="8273096" y="4627094"/>
                  <a:pt x="8316950" y="4683283"/>
                </a:cubicBezTo>
                <a:cubicBezTo>
                  <a:pt x="8360806" y="4739472"/>
                  <a:pt x="8419050" y="4784354"/>
                  <a:pt x="8491684" y="4817930"/>
                </a:cubicBezTo>
                <a:cubicBezTo>
                  <a:pt x="8564319" y="4851507"/>
                  <a:pt x="8643463" y="4881999"/>
                  <a:pt x="8729116" y="4909408"/>
                </a:cubicBezTo>
                <a:cubicBezTo>
                  <a:pt x="8803806" y="4932706"/>
                  <a:pt x="8859481" y="4952406"/>
                  <a:pt x="8896141" y="4968509"/>
                </a:cubicBezTo>
                <a:cubicBezTo>
                  <a:pt x="8932801" y="4984612"/>
                  <a:pt x="8957298" y="4999859"/>
                  <a:pt x="8969632" y="5014248"/>
                </a:cubicBezTo>
                <a:cubicBezTo>
                  <a:pt x="8981966" y="5028638"/>
                  <a:pt x="8988133" y="5045426"/>
                  <a:pt x="8988133" y="5064613"/>
                </a:cubicBezTo>
                <a:cubicBezTo>
                  <a:pt x="8988133" y="5083114"/>
                  <a:pt x="8982138" y="5098874"/>
                  <a:pt x="8970146" y="5111894"/>
                </a:cubicBezTo>
                <a:cubicBezTo>
                  <a:pt x="8958154" y="5124913"/>
                  <a:pt x="8939996" y="5134678"/>
                  <a:pt x="8915670" y="5141187"/>
                </a:cubicBezTo>
                <a:cubicBezTo>
                  <a:pt x="8891344" y="5147697"/>
                  <a:pt x="8859995" y="5150952"/>
                  <a:pt x="8821622" y="5150952"/>
                </a:cubicBezTo>
                <a:cubicBezTo>
                  <a:pt x="8784620" y="5150952"/>
                  <a:pt x="8753442" y="5146498"/>
                  <a:pt x="8728088" y="5137590"/>
                </a:cubicBezTo>
                <a:cubicBezTo>
                  <a:pt x="8702734" y="5128682"/>
                  <a:pt x="8683206" y="5114292"/>
                  <a:pt x="8669502" y="5094420"/>
                </a:cubicBezTo>
                <a:cubicBezTo>
                  <a:pt x="8655797" y="5074549"/>
                  <a:pt x="8647574" y="5047825"/>
                  <a:pt x="8644833" y="5014248"/>
                </a:cubicBezTo>
                <a:lnTo>
                  <a:pt x="8227528" y="5014248"/>
                </a:lnTo>
                <a:cubicBezTo>
                  <a:pt x="8229584" y="5123885"/>
                  <a:pt x="8256480" y="5212109"/>
                  <a:pt x="8308214" y="5278918"/>
                </a:cubicBezTo>
                <a:cubicBezTo>
                  <a:pt x="8359948" y="5345728"/>
                  <a:pt x="8430014" y="5394380"/>
                  <a:pt x="8518408" y="5424872"/>
                </a:cubicBezTo>
                <a:cubicBezTo>
                  <a:pt x="8606803" y="5455365"/>
                  <a:pt x="8706504" y="5470611"/>
                  <a:pt x="8817511" y="5470611"/>
                </a:cubicBezTo>
                <a:cubicBezTo>
                  <a:pt x="8925777" y="5470611"/>
                  <a:pt x="9024622" y="5456907"/>
                  <a:pt x="9114044" y="5429498"/>
                </a:cubicBezTo>
                <a:cubicBezTo>
                  <a:pt x="9203466" y="5402088"/>
                  <a:pt x="9274902" y="5357035"/>
                  <a:pt x="9328349" y="5294336"/>
                </a:cubicBezTo>
                <a:cubicBezTo>
                  <a:pt x="9381797" y="5231638"/>
                  <a:pt x="9408521" y="5147526"/>
                  <a:pt x="9408521" y="5042000"/>
                </a:cubicBezTo>
                <a:cubicBezTo>
                  <a:pt x="9408521" y="4948809"/>
                  <a:pt x="9392076" y="4874290"/>
                  <a:pt x="9359185" y="4818444"/>
                </a:cubicBezTo>
                <a:cubicBezTo>
                  <a:pt x="9326294" y="4762598"/>
                  <a:pt x="9276272" y="4716687"/>
                  <a:pt x="9209120" y="4680713"/>
                </a:cubicBezTo>
                <a:cubicBezTo>
                  <a:pt x="9141967" y="4644738"/>
                  <a:pt x="9056999" y="4610648"/>
                  <a:pt x="8954214" y="4578442"/>
                </a:cubicBezTo>
                <a:cubicBezTo>
                  <a:pt x="8870616" y="4551718"/>
                  <a:pt x="8808602" y="4530134"/>
                  <a:pt x="8768174" y="4513688"/>
                </a:cubicBezTo>
                <a:cubicBezTo>
                  <a:pt x="8727746" y="4497243"/>
                  <a:pt x="8701364" y="4482682"/>
                  <a:pt x="8689030" y="4470005"/>
                </a:cubicBezTo>
                <a:cubicBezTo>
                  <a:pt x="8676696" y="4457328"/>
                  <a:pt x="8670529" y="4443795"/>
                  <a:pt x="8670529" y="4429405"/>
                </a:cubicBezTo>
                <a:cubicBezTo>
                  <a:pt x="8670529" y="4407478"/>
                  <a:pt x="8683720" y="4390347"/>
                  <a:pt x="8710101" y="4378013"/>
                </a:cubicBezTo>
                <a:cubicBezTo>
                  <a:pt x="8736482" y="4365679"/>
                  <a:pt x="8769544" y="4359512"/>
                  <a:pt x="8809288" y="4359512"/>
                </a:cubicBezTo>
                <a:cubicBezTo>
                  <a:pt x="8853828" y="4359512"/>
                  <a:pt x="8889118" y="4369105"/>
                  <a:pt x="8915156" y="4388291"/>
                </a:cubicBezTo>
                <a:cubicBezTo>
                  <a:pt x="8941194" y="4407478"/>
                  <a:pt x="8954214" y="4435230"/>
                  <a:pt x="8954214" y="4471547"/>
                </a:cubicBezTo>
                <a:lnTo>
                  <a:pt x="9371519" y="4471547"/>
                </a:lnTo>
                <a:cubicBezTo>
                  <a:pt x="9371519" y="4372874"/>
                  <a:pt x="9346337" y="4292702"/>
                  <a:pt x="9295972" y="4231031"/>
                </a:cubicBezTo>
                <a:cubicBezTo>
                  <a:pt x="9245608" y="4169360"/>
                  <a:pt x="9177942" y="4124135"/>
                  <a:pt x="9092973" y="4095356"/>
                </a:cubicBezTo>
                <a:cubicBezTo>
                  <a:pt x="9008004" y="4066576"/>
                  <a:pt x="8913443" y="4052186"/>
                  <a:pt x="8809288" y="4052186"/>
                </a:cubicBezTo>
                <a:close/>
                <a:moveTo>
                  <a:pt x="7390608" y="4050130"/>
                </a:moveTo>
                <a:cubicBezTo>
                  <a:pt x="7246709" y="4050130"/>
                  <a:pt x="7123368" y="4078396"/>
                  <a:pt x="7020584" y="4134928"/>
                </a:cubicBezTo>
                <a:cubicBezTo>
                  <a:pt x="6917799" y="4191459"/>
                  <a:pt x="6838998" y="4272830"/>
                  <a:pt x="6784179" y="4379041"/>
                </a:cubicBezTo>
                <a:cubicBezTo>
                  <a:pt x="6729361" y="4485251"/>
                  <a:pt x="6701952" y="4612704"/>
                  <a:pt x="6701952" y="4761399"/>
                </a:cubicBezTo>
                <a:cubicBezTo>
                  <a:pt x="6701952" y="4909408"/>
                  <a:pt x="6729361" y="5036347"/>
                  <a:pt x="6784179" y="5142215"/>
                </a:cubicBezTo>
                <a:cubicBezTo>
                  <a:pt x="6838998" y="5248083"/>
                  <a:pt x="6917799" y="5329283"/>
                  <a:pt x="7020584" y="5385814"/>
                </a:cubicBezTo>
                <a:cubicBezTo>
                  <a:pt x="7123368" y="5442346"/>
                  <a:pt x="7246709" y="5470611"/>
                  <a:pt x="7390608" y="5470611"/>
                </a:cubicBezTo>
                <a:cubicBezTo>
                  <a:pt x="7535191" y="5470611"/>
                  <a:pt x="7658875" y="5442346"/>
                  <a:pt x="7761659" y="5385814"/>
                </a:cubicBezTo>
                <a:cubicBezTo>
                  <a:pt x="7864444" y="5329283"/>
                  <a:pt x="7943245" y="5248083"/>
                  <a:pt x="7998063" y="5142215"/>
                </a:cubicBezTo>
                <a:cubicBezTo>
                  <a:pt x="8052882" y="5036347"/>
                  <a:pt x="8080291" y="4909408"/>
                  <a:pt x="8080291" y="4761399"/>
                </a:cubicBezTo>
                <a:cubicBezTo>
                  <a:pt x="8080291" y="4612704"/>
                  <a:pt x="8052882" y="4485251"/>
                  <a:pt x="7998063" y="4379041"/>
                </a:cubicBezTo>
                <a:cubicBezTo>
                  <a:pt x="7943245" y="4272830"/>
                  <a:pt x="7864444" y="4191459"/>
                  <a:pt x="7761659" y="4134928"/>
                </a:cubicBezTo>
                <a:cubicBezTo>
                  <a:pt x="7658875" y="4078396"/>
                  <a:pt x="7535191" y="4050130"/>
                  <a:pt x="7390608" y="4050130"/>
                </a:cubicBezTo>
                <a:close/>
                <a:moveTo>
                  <a:pt x="6768008" y="1534982"/>
                </a:moveTo>
                <a:lnTo>
                  <a:pt x="6768008" y="2918460"/>
                </a:lnTo>
                <a:lnTo>
                  <a:pt x="7748572" y="2918460"/>
                </a:lnTo>
                <a:lnTo>
                  <a:pt x="7748572" y="2585439"/>
                </a:lnTo>
                <a:lnTo>
                  <a:pt x="7171951" y="2585439"/>
                </a:lnTo>
                <a:lnTo>
                  <a:pt x="7171951" y="2381926"/>
                </a:lnTo>
                <a:lnTo>
                  <a:pt x="7681762" y="2381926"/>
                </a:lnTo>
                <a:lnTo>
                  <a:pt x="7681762" y="2061238"/>
                </a:lnTo>
                <a:lnTo>
                  <a:pt x="7171951" y="2061238"/>
                </a:lnTo>
                <a:lnTo>
                  <a:pt x="7171951" y="1868003"/>
                </a:lnTo>
                <a:lnTo>
                  <a:pt x="7748572" y="1868003"/>
                </a:lnTo>
                <a:lnTo>
                  <a:pt x="7748572" y="1534982"/>
                </a:lnTo>
                <a:close/>
                <a:moveTo>
                  <a:pt x="5196383" y="1534982"/>
                </a:moveTo>
                <a:lnTo>
                  <a:pt x="5196383" y="2918460"/>
                </a:lnTo>
                <a:lnTo>
                  <a:pt x="5600326" y="2918460"/>
                </a:lnTo>
                <a:lnTo>
                  <a:pt x="5600326" y="2390148"/>
                </a:lnTo>
                <a:lnTo>
                  <a:pt x="6084441" y="2390148"/>
                </a:lnTo>
                <a:lnTo>
                  <a:pt x="6084441" y="2918460"/>
                </a:lnTo>
                <a:lnTo>
                  <a:pt x="6491467" y="2918460"/>
                </a:lnTo>
                <a:lnTo>
                  <a:pt x="6491467" y="1534982"/>
                </a:lnTo>
                <a:lnTo>
                  <a:pt x="6084441" y="1534982"/>
                </a:lnTo>
                <a:lnTo>
                  <a:pt x="6084441" y="2032459"/>
                </a:lnTo>
                <a:lnTo>
                  <a:pt x="5600326" y="2032459"/>
                </a:lnTo>
                <a:lnTo>
                  <a:pt x="5600326" y="1534982"/>
                </a:lnTo>
                <a:close/>
                <a:moveTo>
                  <a:pt x="3959644" y="1534982"/>
                </a:moveTo>
                <a:lnTo>
                  <a:pt x="3959644" y="1868003"/>
                </a:lnTo>
                <a:lnTo>
                  <a:pt x="4302944" y="1868003"/>
                </a:lnTo>
                <a:lnTo>
                  <a:pt x="4302944" y="2918460"/>
                </a:lnTo>
                <a:lnTo>
                  <a:pt x="4706887" y="2918460"/>
                </a:lnTo>
                <a:lnTo>
                  <a:pt x="4706887" y="1868003"/>
                </a:lnTo>
                <a:lnTo>
                  <a:pt x="5048132" y="1868003"/>
                </a:lnTo>
                <a:lnTo>
                  <a:pt x="5048132" y="1534982"/>
                </a:lnTo>
                <a:close/>
                <a:moveTo>
                  <a:pt x="0" y="0"/>
                </a:moveTo>
                <a:lnTo>
                  <a:pt x="11993880" y="0"/>
                </a:lnTo>
                <a:lnTo>
                  <a:pt x="11993880" y="7559040"/>
                </a:lnTo>
                <a:lnTo>
                  <a:pt x="0" y="755904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1">
            <a:extLst>
              <a:ext uri="{FF2B5EF4-FFF2-40B4-BE49-F238E27FC236}">
                <a16:creationId xmlns:a16="http://schemas.microsoft.com/office/drawing/2014/main" id="{9395403F-51E2-45FB-E1D3-C0FC0A8DBFC8}"/>
              </a:ext>
            </a:extLst>
          </p:cNvPr>
          <p:cNvSpPr txBox="1">
            <a:spLocks/>
          </p:cNvSpPr>
          <p:nvPr/>
        </p:nvSpPr>
        <p:spPr>
          <a:xfrm>
            <a:off x="-606468" y="6014390"/>
            <a:ext cx="10601532" cy="10748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spc="300">
                <a:solidFill>
                  <a:schemeClr val="tx2"/>
                </a:solidFill>
                <a:latin typeface="FSAlbert" panose="02000603040000020004"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300" normalizeH="0" baseline="0" noProof="0" dirty="0">
                <a:ln>
                  <a:noFill/>
                </a:ln>
                <a:solidFill>
                  <a:prstClr val="white"/>
                </a:solidFill>
                <a:effectLst/>
                <a:uLnTx/>
                <a:uFillTx/>
                <a:latin typeface="FSAlbert" panose="02000603040000020004" pitchFamily="50" charset="0"/>
                <a:ea typeface="+mj-ea"/>
                <a:cs typeface="+mj-cs"/>
              </a:rPr>
              <a:t>GB &amp; NI INT. AGE GROUPS CHAMPIONSHIPS</a:t>
            </a:r>
          </a:p>
        </p:txBody>
      </p:sp>
    </p:spTree>
    <p:extLst>
      <p:ext uri="{BB962C8B-B14F-4D97-AF65-F5344CB8AC3E}">
        <p14:creationId xmlns:p14="http://schemas.microsoft.com/office/powerpoint/2010/main" val="2084822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EB2C3-D750-3941-0002-EE2F18F582F0}"/>
              </a:ext>
            </a:extLst>
          </p:cNvPr>
          <p:cNvSpPr>
            <a:spLocks noGrp="1"/>
          </p:cNvSpPr>
          <p:nvPr>
            <p:ph type="title"/>
          </p:nvPr>
        </p:nvSpPr>
        <p:spPr>
          <a:xfrm>
            <a:off x="685800" y="2891586"/>
            <a:ext cx="11506200" cy="1074828"/>
          </a:xfrm>
        </p:spPr>
        <p:txBody>
          <a:bodyPr>
            <a:noAutofit/>
          </a:bodyPr>
          <a:lstStyle/>
          <a:p>
            <a:r>
              <a:rPr lang="en-GB" sz="5400" dirty="0">
                <a:solidFill>
                  <a:schemeClr val="tx1"/>
                </a:solidFill>
                <a:latin typeface="Aptos Black" panose="020B0004020202020204" pitchFamily="34" charset="0"/>
              </a:rPr>
              <a:t>Championship Philosophy, Eligibility and Selection Criteria  </a:t>
            </a:r>
          </a:p>
        </p:txBody>
      </p:sp>
    </p:spTree>
    <p:extLst>
      <p:ext uri="{BB962C8B-B14F-4D97-AF65-F5344CB8AC3E}">
        <p14:creationId xmlns:p14="http://schemas.microsoft.com/office/powerpoint/2010/main" val="2208133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D2B5EB7CEAFA429EEEC968D12B7900" ma:contentTypeVersion="20" ma:contentTypeDescription="Create a new document." ma:contentTypeScope="" ma:versionID="70f666e3208a91924b4fcf462e184a58">
  <xsd:schema xmlns:xsd="http://www.w3.org/2001/XMLSchema" xmlns:xs="http://www.w3.org/2001/XMLSchema" xmlns:p="http://schemas.microsoft.com/office/2006/metadata/properties" xmlns:ns1="http://schemas.microsoft.com/sharepoint/v3" xmlns:ns2="64812561-337a-49b8-a146-62bbc8e57673" xmlns:ns3="d2a6d983-ee02-4e4b-a5c1-a63485bd8cfc" targetNamespace="http://schemas.microsoft.com/office/2006/metadata/properties" ma:root="true" ma:fieldsID="5e42fb5e6fadd858838c1b77d3274bb4" ns1:_="" ns2:_="" ns3:_="">
    <xsd:import namespace="http://schemas.microsoft.com/sharepoint/v3"/>
    <xsd:import namespace="64812561-337a-49b8-a146-62bbc8e57673"/>
    <xsd:import namespace="d2a6d983-ee02-4e4b-a5c1-a63485bd8cf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812561-337a-49b8-a146-62bbc8e5767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e6baa4fa-634a-42b7-a220-50a39126ee52}" ma:internalName="TaxCatchAll" ma:showField="CatchAllData" ma:web="64812561-337a-49b8-a146-62bbc8e5767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2a6d983-ee02-4e4b-a5c1-a63485bd8cf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7b7fe02-2fdb-4a48-a915-837973109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64812561-337a-49b8-a146-62bbc8e57673" xsi:nil="true"/>
    <_ip_UnifiedCompliancePolicyProperties xmlns="http://schemas.microsoft.com/sharepoint/v3" xsi:nil="true"/>
    <lcf76f155ced4ddcb4097134ff3c332f xmlns="d2a6d983-ee02-4e4b-a5c1-a63485bd8cf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63549AA-5182-4C87-A94E-4F593728E1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812561-337a-49b8-a146-62bbc8e57673"/>
    <ds:schemaRef ds:uri="d2a6d983-ee02-4e4b-a5c1-a63485bd8c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64D120-31D1-46BD-9648-56971026569C}">
  <ds:schemaRefs>
    <ds:schemaRef ds:uri="http://schemas.microsoft.com/sharepoint/v3/contenttype/forms"/>
  </ds:schemaRefs>
</ds:datastoreItem>
</file>

<file path=customXml/itemProps3.xml><?xml version="1.0" encoding="utf-8"?>
<ds:datastoreItem xmlns:ds="http://schemas.openxmlformats.org/officeDocument/2006/customXml" ds:itemID="{882E3EB2-0639-42E2-BC31-47477FAD8A65}">
  <ds:schemaRefs>
    <ds:schemaRef ds:uri="http://schemas.microsoft.com/office/2006/metadata/properties"/>
    <ds:schemaRef ds:uri="http://schemas.microsoft.com/office/infopath/2007/PartnerControls"/>
    <ds:schemaRef ds:uri="http://schemas.microsoft.com/sharepoint/v3"/>
    <ds:schemaRef ds:uri="64812561-337a-49b8-a146-62bbc8e57673"/>
    <ds:schemaRef ds:uri="d2a6d983-ee02-4e4b-a5c1-a63485bd8cfc"/>
  </ds:schemaRefs>
</ds:datastoreItem>
</file>

<file path=docProps/app.xml><?xml version="1.0" encoding="utf-8"?>
<Properties xmlns="http://schemas.openxmlformats.org/officeDocument/2006/extended-properties" xmlns:vt="http://schemas.openxmlformats.org/officeDocument/2006/docPropsVTypes">
  <TotalTime>3765</TotalTime>
  <Words>1455</Words>
  <Application>Microsoft Office PowerPoint</Application>
  <PresentationFormat>Widescreen</PresentationFormat>
  <Paragraphs>224</Paragraphs>
  <Slides>19</Slides>
  <Notes>13</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3_Office Theme</vt:lpstr>
      <vt:lpstr>PowerPoint Presentation</vt:lpstr>
      <vt:lpstr>PowerPoint Presentation</vt:lpstr>
      <vt:lpstr>PLANNING FOR 2026   CONSIDER &amp; PREPARE</vt:lpstr>
      <vt:lpstr>PowerPoint Presentation</vt:lpstr>
      <vt:lpstr>PowerPoint Presentation</vt:lpstr>
      <vt:lpstr>PowerPoint Presentation</vt:lpstr>
      <vt:lpstr>  Team Leaders for Age Group teams</vt:lpstr>
      <vt:lpstr>PowerPoint Presentation</vt:lpstr>
      <vt:lpstr>Championship Philosophy, Eligibility and Selection Criteria  </vt:lpstr>
      <vt:lpstr>PowerPoint Presentation</vt:lpstr>
      <vt:lpstr>PowerPoint Presentation</vt:lpstr>
      <vt:lpstr>PowerPoint Presentation</vt:lpstr>
      <vt:lpstr>European u18 Trial Event – 27-28 June, Welsh Senior and U18 Champs, Cardiff. </vt:lpstr>
      <vt:lpstr>EUROPEAN U18 SELECTION PROCESS  </vt:lpstr>
      <vt:lpstr>WORLD U20 SELECTION PROCESS  </vt:lpstr>
      <vt:lpstr>World u20 - Trial Event - 3-5 July  England Athletics U20/Senior Champs, Bedford. </vt:lpstr>
      <vt:lpstr>QUALIFICATION CONDITIONS</vt:lpstr>
      <vt:lpstr>KEY CONSIDERATIONS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Brindle</dc:creator>
  <cp:lastModifiedBy>Alan Richardson</cp:lastModifiedBy>
  <cp:revision>101</cp:revision>
  <cp:lastPrinted>2026-03-08T14:11:37Z</cp:lastPrinted>
  <dcterms:created xsi:type="dcterms:W3CDTF">2024-04-18T12:13:16Z</dcterms:created>
  <dcterms:modified xsi:type="dcterms:W3CDTF">2026-03-17T16:10:42Z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0x01010088D2B5EB7CEAFA429EEEC968D12B7900</vt:lpwstr>
  </property>
</Properties>
</file>