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624" r:id="rId2"/>
    <p:sldId id="625" r:id="rId3"/>
    <p:sldId id="60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13"/>
  </p:normalViewPr>
  <p:slideViewPr>
    <p:cSldViewPr snapToGrid="0">
      <p:cViewPr varScale="1">
        <p:scale>
          <a:sx n="92" d="100"/>
          <a:sy n="92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01B5-5463-2793-AEFE-9B4359490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CD84E-1857-B972-972C-EA4A32391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C5C88-5D94-894F-46BF-C3FAAC2E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73B-B257-E346-BE6C-0535B1875707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5FA8A-AD83-71B6-500C-BE92A316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1BFDB-0216-B02C-88C6-B7D5A8F1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2EF-08E1-A045-ADF7-7DBC6BF7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3DF7-E61A-7BEE-05EE-F64A0A0A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6215E-2D4C-11BA-D1BE-91B312824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B4003-4A62-020D-9B92-0DC238CE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73B-B257-E346-BE6C-0535B1875707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2A342-D2CF-926F-6288-2F0785AA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1C7FE-7AB1-3438-6766-D98BD705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2EF-08E1-A045-ADF7-7DBC6BF7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6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A23B34-5437-A43E-AD55-749A84777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7CB4A-3B59-A7A8-D623-FBDB28936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47B2E-6A41-6ED6-3E8F-50E93C74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73B-B257-E346-BE6C-0535B1875707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E3DAA-D154-8152-0AFF-FFAA5620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B166C-6C2D-9765-0CA6-265C0992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2EF-08E1-A045-ADF7-7DBC6BF7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4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328E-2807-571E-0EC5-EEB23FD4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FE93C-85D5-F67F-EE6A-50833EDF1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A7AC-0DB5-BE0E-791A-4B44052A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73B-B257-E346-BE6C-0535B1875707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C4698-47CE-4F86-1396-2263A933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C4EE5-CAF5-D1AF-00D1-8658D43D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2EF-08E1-A045-ADF7-7DBC6BF7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8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D3386-4656-53FD-8BD5-C7C4C8FF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F28C0-6070-805D-C5AE-8BC116D67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59F09-A3CA-8BCA-A2F6-49B0C98D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73B-B257-E346-BE6C-0535B1875707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60524-6011-21B2-403E-5171AC71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9D4BB-D0E5-EDD8-7B2E-E76477FF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2EF-08E1-A045-ADF7-7DBC6BF7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9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A4168-535D-1F31-852E-70DB9D81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7EB76-B699-C401-A6CF-D97CB65FE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D0411-7EA9-2C97-9B67-3A3DFD334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75A75-89B2-B99E-2526-9EC7B0AD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73B-B257-E346-BE6C-0535B1875707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3D23E-2CD9-C3AB-1F32-4D1693A4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7DB1D-DCDE-9F6A-67D2-3ED415DB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2EF-08E1-A045-ADF7-7DBC6BF7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3838-7AF9-EF60-AE21-1D9558779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0C345-7337-B804-63E7-B0D0C1EFD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91044-62CC-7605-F6C1-306691374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DCE16-D5ED-55D3-AC15-4CD1C4413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26F1DC-7116-7196-964C-E8506BF21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5F2737-EE26-0ACE-3C3E-DF8F0B54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73B-B257-E346-BE6C-0535B1875707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FF-75B2-1CC8-F5D7-9359858A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2A44C6-75CB-FB51-3D7E-4A632642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2EF-08E1-A045-ADF7-7DBC6BF7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9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F9AC-D73D-7FC9-580A-213ED37C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BE443-3E17-154A-4755-5EFA3E7D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73B-B257-E346-BE6C-0535B1875707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0AFB-F53B-7E37-03C3-5A9171CF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92D08-D112-0EEC-9FA2-1C8DE80D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2EF-08E1-A045-ADF7-7DBC6BF7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1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F37B5-F8AE-BC5C-BB89-FF68DD08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73B-B257-E346-BE6C-0535B1875707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1340D-2910-898E-BDFF-41D17152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2C302-B3BD-259D-4317-771E9CD2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2EF-08E1-A045-ADF7-7DBC6BF7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9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4946-0A03-65CE-2F50-BA6FA6D0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8BD90-DE6B-3C59-8600-465ACCFCF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EA528-9D5E-2BC6-B1C8-79F284106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D8B5B-D715-5F50-3F0D-5CFDDE61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73B-B257-E346-BE6C-0535B1875707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E0C05-5709-8661-956D-542954B9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54DAF-F700-E64A-F015-AB2B79D5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2EF-08E1-A045-ADF7-7DBC6BF7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8416-75AC-5E04-596B-75E38D8C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92048-9372-3627-2A13-3850533DA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119A9-8246-B826-7B00-5C1E9807C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E56D2-E14C-CEC9-0FCC-6600782C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73B-B257-E346-BE6C-0535B1875707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E245A-8BB3-FF0C-2F01-47378816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98F7F-D75B-8FA6-0585-1952D5DE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2EF-08E1-A045-ADF7-7DBC6BF7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6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31129-06F7-0D75-6615-BA214FD3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6E071-D091-E391-A663-765A39653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FF76-EF01-D3A3-E3EE-722451750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773B-B257-E346-BE6C-0535B1875707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9F1B3-509C-27FF-0E7B-0FD9342D3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2A537-ABBE-9A06-75FF-C91CFB359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6C2EF-08E1-A045-ADF7-7DBC6BF7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9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7B298B-7BCB-3A41-8EC5-C1BDB95BB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177800"/>
            <a:ext cx="11798300" cy="650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AE73F0-9C24-284F-B71D-34BA724D9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009" y="1708463"/>
            <a:ext cx="5311979" cy="181232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E0983C7-F263-FF39-2376-E62D753C7462}"/>
              </a:ext>
            </a:extLst>
          </p:cNvPr>
          <p:cNvSpPr txBox="1">
            <a:spLocks/>
          </p:cNvSpPr>
          <p:nvPr/>
        </p:nvSpPr>
        <p:spPr>
          <a:xfrm>
            <a:off x="364433" y="4145287"/>
            <a:ext cx="11463130" cy="1812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Athlete Coach Experience Session</a:t>
            </a:r>
          </a:p>
          <a:p>
            <a:pPr marL="0" indent="0" algn="ctr">
              <a:buNone/>
            </a:pPr>
            <a:r>
              <a:rPr lang="en-US" sz="4400" dirty="0"/>
              <a:t>EA YTP events S&amp;C program</a:t>
            </a:r>
          </a:p>
        </p:txBody>
      </p:sp>
    </p:spTree>
    <p:extLst>
      <p:ext uri="{BB962C8B-B14F-4D97-AF65-F5344CB8AC3E}">
        <p14:creationId xmlns:p14="http://schemas.microsoft.com/office/powerpoint/2010/main" val="368174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6CD933-6FC1-94BB-83EB-785E1B97CEAB}"/>
              </a:ext>
            </a:extLst>
          </p:cNvPr>
          <p:cNvSpPr/>
          <p:nvPr/>
        </p:nvSpPr>
        <p:spPr>
          <a:xfrm>
            <a:off x="0" y="4351"/>
            <a:ext cx="12192000" cy="705473"/>
          </a:xfrm>
          <a:prstGeom prst="rect">
            <a:avLst/>
          </a:prstGeom>
          <a:solidFill>
            <a:srgbClr val="D12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C4B44F-7915-49D0-149F-8C42BAE52510}"/>
              </a:ext>
            </a:extLst>
          </p:cNvPr>
          <p:cNvSpPr txBox="1">
            <a:spLocks/>
          </p:cNvSpPr>
          <p:nvPr/>
        </p:nvSpPr>
        <p:spPr>
          <a:xfrm>
            <a:off x="695738" y="134000"/>
            <a:ext cx="10515600" cy="132556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Warm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CC680-1A5C-CA19-8FA9-FA9DE97B4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284" y="117192"/>
            <a:ext cx="786770" cy="59263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1C1F57-2BF4-DC2A-996C-7E2DD8E17E22}"/>
              </a:ext>
            </a:extLst>
          </p:cNvPr>
          <p:cNvGraphicFramePr>
            <a:graphicFrameLocks noGrp="1"/>
          </p:cNvGraphicFramePr>
          <p:nvPr/>
        </p:nvGraphicFramePr>
        <p:xfrm>
          <a:off x="0" y="709823"/>
          <a:ext cx="12192000" cy="6168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3071961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43237275"/>
                    </a:ext>
                  </a:extLst>
                </a:gridCol>
                <a:gridCol w="915969">
                  <a:extLst>
                    <a:ext uri="{9D8B030D-6E8A-4147-A177-3AD203B41FA5}">
                      <a16:colId xmlns:a16="http://schemas.microsoft.com/office/drawing/2014/main" val="3407604239"/>
                    </a:ext>
                  </a:extLst>
                </a:gridCol>
                <a:gridCol w="941064">
                  <a:extLst>
                    <a:ext uri="{9D8B030D-6E8A-4147-A177-3AD203B41FA5}">
                      <a16:colId xmlns:a16="http://schemas.microsoft.com/office/drawing/2014/main" val="400553873"/>
                    </a:ext>
                  </a:extLst>
                </a:gridCol>
                <a:gridCol w="5458167">
                  <a:extLst>
                    <a:ext uri="{9D8B030D-6E8A-4147-A177-3AD203B41FA5}">
                      <a16:colId xmlns:a16="http://schemas.microsoft.com/office/drawing/2014/main" val="3115472701"/>
                    </a:ext>
                  </a:extLst>
                </a:gridCol>
              </a:tblGrid>
              <a:tr h="27035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Focus aspect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72369"/>
                  </a:ext>
                </a:extLst>
              </a:tr>
              <a:tr h="27928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Raise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Action as appropriate based on the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157666"/>
                  </a:ext>
                </a:extLst>
              </a:tr>
              <a:tr h="37746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Activate (as a circuit)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Glute 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Hold for 3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47597"/>
                  </a:ext>
                </a:extLst>
              </a:tr>
              <a:tr h="400403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Long lever iso glute 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20 second hold 20 rest*3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018444"/>
                  </a:ext>
                </a:extLst>
              </a:tr>
              <a:tr h="366206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Lateral plank leg raise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581109"/>
                  </a:ext>
                </a:extLst>
              </a:tr>
              <a:tr h="4171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err="1"/>
                        <a:t>Mobilise</a:t>
                      </a:r>
                      <a:endParaRPr lang="en-US" sz="1050"/>
                    </a:p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90/90 Thoracic rotation</a:t>
                      </a:r>
                    </a:p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875312"/>
                  </a:ext>
                </a:extLst>
              </a:tr>
              <a:tr h="399210"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Worlds greatest stretch</a:t>
                      </a:r>
                    </a:p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089067"/>
                  </a:ext>
                </a:extLst>
              </a:tr>
              <a:tr h="278876"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Down ward dogs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4073"/>
                  </a:ext>
                </a:extLst>
              </a:tr>
              <a:tr h="577812"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Lunge and rotate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83891"/>
                  </a:ext>
                </a:extLst>
              </a:tr>
              <a:tr h="577812"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Single leg squat knee hug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81784"/>
                  </a:ext>
                </a:extLst>
              </a:tr>
              <a:tr h="577812"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Single leg RDL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693401"/>
                  </a:ext>
                </a:extLst>
              </a:tr>
              <a:tr h="577812"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Acceleration position (back leg calf raise) or figure of 4 (stance leg calf raise)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206010"/>
                  </a:ext>
                </a:extLst>
              </a:tr>
              <a:tr h="31018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Potentiate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Snap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Emphasis on the stick and hold progress over time to 2 to 1 then 1 to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762221"/>
                  </a:ext>
                </a:extLst>
              </a:tr>
              <a:tr h="334281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CMJ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15530"/>
                  </a:ext>
                </a:extLst>
              </a:tr>
              <a:tr h="399210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Stiff leg </a:t>
                      </a:r>
                      <a:r>
                        <a:rPr lang="en-US" sz="1050" dirty="0" err="1"/>
                        <a:t>pogos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</a:t>
                      </a: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3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63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E5FB2C-26B8-1FEA-F32F-8770F555F296}"/>
              </a:ext>
            </a:extLst>
          </p:cNvPr>
          <p:cNvGraphicFramePr>
            <a:graphicFrameLocks noGrp="1"/>
          </p:cNvGraphicFramePr>
          <p:nvPr/>
        </p:nvGraphicFramePr>
        <p:xfrm>
          <a:off x="71663" y="769013"/>
          <a:ext cx="12048674" cy="5894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545">
                  <a:extLst>
                    <a:ext uri="{9D8B030D-6E8A-4147-A177-3AD203B41FA5}">
                      <a16:colId xmlns:a16="http://schemas.microsoft.com/office/drawing/2014/main" val="1307196129"/>
                    </a:ext>
                  </a:extLst>
                </a:gridCol>
                <a:gridCol w="1664545">
                  <a:extLst>
                    <a:ext uri="{9D8B030D-6E8A-4147-A177-3AD203B41FA5}">
                      <a16:colId xmlns:a16="http://schemas.microsoft.com/office/drawing/2014/main" val="843237275"/>
                    </a:ext>
                  </a:extLst>
                </a:gridCol>
                <a:gridCol w="625275">
                  <a:extLst>
                    <a:ext uri="{9D8B030D-6E8A-4147-A177-3AD203B41FA5}">
                      <a16:colId xmlns:a16="http://schemas.microsoft.com/office/drawing/2014/main" val="3407604239"/>
                    </a:ext>
                  </a:extLst>
                </a:gridCol>
                <a:gridCol w="1503235">
                  <a:extLst>
                    <a:ext uri="{9D8B030D-6E8A-4147-A177-3AD203B41FA5}">
                      <a16:colId xmlns:a16="http://schemas.microsoft.com/office/drawing/2014/main" val="400553873"/>
                    </a:ext>
                  </a:extLst>
                </a:gridCol>
                <a:gridCol w="2865122">
                  <a:extLst>
                    <a:ext uri="{9D8B030D-6E8A-4147-A177-3AD203B41FA5}">
                      <a16:colId xmlns:a16="http://schemas.microsoft.com/office/drawing/2014/main" val="3115472701"/>
                    </a:ext>
                  </a:extLst>
                </a:gridCol>
                <a:gridCol w="3725952">
                  <a:extLst>
                    <a:ext uri="{9D8B030D-6E8A-4147-A177-3AD203B41FA5}">
                      <a16:colId xmlns:a16="http://schemas.microsoft.com/office/drawing/2014/main" val="2325829343"/>
                    </a:ext>
                  </a:extLst>
                </a:gridCol>
              </a:tblGrid>
              <a:tr h="6580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Movement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Notes/Progression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Notes/Regression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72369"/>
                  </a:ext>
                </a:extLst>
              </a:tr>
              <a:tr h="5955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KB or DB swing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157666"/>
                  </a:ext>
                </a:extLst>
              </a:tr>
              <a:tr h="824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Lower body push</a:t>
                      </a:r>
                    </a:p>
                    <a:p>
                      <a:pPr algn="ctr"/>
                      <a:r>
                        <a:rPr lang="en-US" dirty="0"/>
                        <a:t>(Squat)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Goblet Squats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Front squat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47597"/>
                  </a:ext>
                </a:extLst>
              </a:tr>
              <a:tr h="5871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 body pull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Glute bridge on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SL glute bridge on box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Glute bridge walk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018444"/>
                  </a:ext>
                </a:extLst>
              </a:tr>
              <a:tr h="7091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Horizontal upper body pull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BB pull 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Weighted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Short 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581109"/>
                  </a:ext>
                </a:extLst>
              </a:tr>
              <a:tr h="6820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Horizontal upper body push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arm DB press off bench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Shoulders on bench, maintain glute bridge position keeping hips up. The none lifting arm is used as a driver to guide the lifting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arm DB press on bench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875312"/>
                  </a:ext>
                </a:extLst>
              </a:tr>
              <a:tr h="5955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Rotary 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Prone plank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20s </a:t>
                      </a:r>
                      <a:r>
                        <a:rPr lang="en-US"/>
                        <a:t>with 30s </a:t>
                      </a:r>
                      <a:r>
                        <a:rPr lang="en-US" dirty="0"/>
                        <a:t>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Prone plank holds for 15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8178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E6CD933-6FC1-94BB-83EB-785E1B97CEAB}"/>
              </a:ext>
            </a:extLst>
          </p:cNvPr>
          <p:cNvSpPr/>
          <p:nvPr/>
        </p:nvSpPr>
        <p:spPr>
          <a:xfrm>
            <a:off x="0" y="4351"/>
            <a:ext cx="12192000" cy="705473"/>
          </a:xfrm>
          <a:prstGeom prst="rect">
            <a:avLst/>
          </a:prstGeom>
          <a:solidFill>
            <a:srgbClr val="D12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C4B44F-7915-49D0-149F-8C42BAE52510}"/>
              </a:ext>
            </a:extLst>
          </p:cNvPr>
          <p:cNvSpPr txBox="1">
            <a:spLocks/>
          </p:cNvSpPr>
          <p:nvPr/>
        </p:nvSpPr>
        <p:spPr>
          <a:xfrm>
            <a:off x="695738" y="134000"/>
            <a:ext cx="10515600" cy="132556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Session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CC680-1A5C-CA19-8FA9-FA9DE97B4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284" y="117192"/>
            <a:ext cx="786770" cy="5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14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265</Words>
  <Application>Microsoft Macintosh PowerPoint</Application>
  <PresentationFormat>Widescreen</PresentationFormat>
  <Paragraphs>94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Walton</dc:creator>
  <cp:lastModifiedBy>Gareth Walton</cp:lastModifiedBy>
  <cp:revision>5</cp:revision>
  <dcterms:created xsi:type="dcterms:W3CDTF">2025-10-07T16:10:42Z</dcterms:created>
  <dcterms:modified xsi:type="dcterms:W3CDTF">2025-11-18T16:05:03Z</dcterms:modified>
</cp:coreProperties>
</file>