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48" r:id="rId5"/>
  </p:sldMasterIdLst>
  <p:notesMasterIdLst>
    <p:notesMasterId r:id="rId13"/>
  </p:notesMasterIdLst>
  <p:handoutMasterIdLst>
    <p:handoutMasterId r:id="rId14"/>
  </p:handoutMasterIdLst>
  <p:sldIdLst>
    <p:sldId id="780" r:id="rId6"/>
    <p:sldId id="781" r:id="rId7"/>
    <p:sldId id="783" r:id="rId8"/>
    <p:sldId id="775" r:id="rId9"/>
    <p:sldId id="784" r:id="rId10"/>
    <p:sldId id="786" r:id="rId11"/>
    <p:sldId id="785" r:id="rId12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7AF2B-16F1-41DA-908D-FCB455E87E4E}" type="doc">
      <dgm:prSet loTypeId="urn:microsoft.com/office/officeart/2005/8/layout/hProcess9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A1A003D5-2A9F-4AB3-82BE-2F553009D815}">
      <dgm:prSet phldrT="[Text]"/>
      <dgm:spPr/>
      <dgm:t>
        <a:bodyPr/>
        <a:lstStyle/>
        <a:p>
          <a:r>
            <a:rPr lang="en-GB"/>
            <a:t>5 GCSEs including Maths and English at a Grade C/4</a:t>
          </a:r>
        </a:p>
      </dgm:t>
    </dgm:pt>
    <dgm:pt modelId="{EF5178B7-5890-41D9-BEB1-B78E9D428813}" type="parTrans" cxnId="{196EC099-FE84-414F-AD9E-B5A00E618245}">
      <dgm:prSet/>
      <dgm:spPr/>
      <dgm:t>
        <a:bodyPr/>
        <a:lstStyle/>
        <a:p>
          <a:endParaRPr lang="en-GB"/>
        </a:p>
      </dgm:t>
    </dgm:pt>
    <dgm:pt modelId="{DC268AD3-CEB1-4A45-A5DD-217285231D10}" type="sibTrans" cxnId="{196EC099-FE84-414F-AD9E-B5A00E618245}">
      <dgm:prSet/>
      <dgm:spPr/>
      <dgm:t>
        <a:bodyPr/>
        <a:lstStyle/>
        <a:p>
          <a:endParaRPr lang="en-GB"/>
        </a:p>
      </dgm:t>
    </dgm:pt>
    <dgm:pt modelId="{7BACEB80-069B-49C1-BA9A-1700255A8378}">
      <dgm:prSet phldrT="[Text]"/>
      <dgm:spPr/>
      <dgm:t>
        <a:bodyPr/>
        <a:lstStyle/>
        <a:p>
          <a:r>
            <a:rPr lang="en-GB"/>
            <a:t>GCSE grade C/5 in one science subject</a:t>
          </a:r>
        </a:p>
      </dgm:t>
    </dgm:pt>
    <dgm:pt modelId="{C926299B-FDB9-4590-959B-6E444DAC4F67}" type="parTrans" cxnId="{E8C336F0-4401-4BC7-9FF6-BCCABF4C0A7A}">
      <dgm:prSet/>
      <dgm:spPr/>
      <dgm:t>
        <a:bodyPr/>
        <a:lstStyle/>
        <a:p>
          <a:endParaRPr lang="en-GB"/>
        </a:p>
      </dgm:t>
    </dgm:pt>
    <dgm:pt modelId="{7C672974-3DDC-41C6-BEDE-D927AD561E2D}" type="sibTrans" cxnId="{E8C336F0-4401-4BC7-9FF6-BCCABF4C0A7A}">
      <dgm:prSet/>
      <dgm:spPr/>
      <dgm:t>
        <a:bodyPr/>
        <a:lstStyle/>
        <a:p>
          <a:endParaRPr lang="en-GB"/>
        </a:p>
      </dgm:t>
    </dgm:pt>
    <dgm:pt modelId="{47DB3D3A-5184-49B4-A73C-826C6915E4A9}">
      <dgm:prSet phldrT="[Text]"/>
      <dgm:spPr/>
      <dgm:t>
        <a:bodyPr/>
        <a:lstStyle/>
        <a:p>
          <a:r>
            <a:rPr lang="en-GB"/>
            <a:t>GCSE grade C/5 in English Language</a:t>
          </a:r>
        </a:p>
      </dgm:t>
    </dgm:pt>
    <dgm:pt modelId="{9FB75669-EE9E-4124-9539-00754FBE3E14}" type="parTrans" cxnId="{22A647B3-A44D-40DC-855E-3AC67025EAE9}">
      <dgm:prSet/>
      <dgm:spPr/>
      <dgm:t>
        <a:bodyPr/>
        <a:lstStyle/>
        <a:p>
          <a:endParaRPr lang="en-GB"/>
        </a:p>
      </dgm:t>
    </dgm:pt>
    <dgm:pt modelId="{767F5B76-8B8C-4654-B369-55705EA969F9}" type="sibTrans" cxnId="{22A647B3-A44D-40DC-855E-3AC67025EAE9}">
      <dgm:prSet/>
      <dgm:spPr/>
      <dgm:t>
        <a:bodyPr/>
        <a:lstStyle/>
        <a:p>
          <a:endParaRPr lang="en-GB"/>
        </a:p>
      </dgm:t>
    </dgm:pt>
    <dgm:pt modelId="{F3A7D5B5-69DF-4145-9B44-D59ADEE68B73}" type="pres">
      <dgm:prSet presAssocID="{1AB7AF2B-16F1-41DA-908D-FCB455E87E4E}" presName="CompostProcess" presStyleCnt="0">
        <dgm:presLayoutVars>
          <dgm:dir/>
          <dgm:resizeHandles val="exact"/>
        </dgm:presLayoutVars>
      </dgm:prSet>
      <dgm:spPr/>
    </dgm:pt>
    <dgm:pt modelId="{DB2E6103-EB7C-4C69-AD5B-98A774C3BD88}" type="pres">
      <dgm:prSet presAssocID="{1AB7AF2B-16F1-41DA-908D-FCB455E87E4E}" presName="arrow" presStyleLbl="bgShp" presStyleIdx="0" presStyleCnt="1"/>
      <dgm:spPr/>
    </dgm:pt>
    <dgm:pt modelId="{3C502028-F543-4EF6-80F0-E63060BD7DB7}" type="pres">
      <dgm:prSet presAssocID="{1AB7AF2B-16F1-41DA-908D-FCB455E87E4E}" presName="linearProcess" presStyleCnt="0"/>
      <dgm:spPr/>
    </dgm:pt>
    <dgm:pt modelId="{2589FD4F-541D-4ACE-B20F-AD0D200D08D0}" type="pres">
      <dgm:prSet presAssocID="{A1A003D5-2A9F-4AB3-82BE-2F553009D815}" presName="textNode" presStyleLbl="node1" presStyleIdx="0" presStyleCnt="3">
        <dgm:presLayoutVars>
          <dgm:bulletEnabled val="1"/>
        </dgm:presLayoutVars>
      </dgm:prSet>
      <dgm:spPr/>
    </dgm:pt>
    <dgm:pt modelId="{F67265E6-CE8B-4AF1-B235-1B80C81432DF}" type="pres">
      <dgm:prSet presAssocID="{DC268AD3-CEB1-4A45-A5DD-217285231D10}" presName="sibTrans" presStyleCnt="0"/>
      <dgm:spPr/>
    </dgm:pt>
    <dgm:pt modelId="{D8BF87D9-0CD0-472E-9936-C7AC7CDB2431}" type="pres">
      <dgm:prSet presAssocID="{7BACEB80-069B-49C1-BA9A-1700255A8378}" presName="textNode" presStyleLbl="node1" presStyleIdx="1" presStyleCnt="3">
        <dgm:presLayoutVars>
          <dgm:bulletEnabled val="1"/>
        </dgm:presLayoutVars>
      </dgm:prSet>
      <dgm:spPr/>
    </dgm:pt>
    <dgm:pt modelId="{9C3B3C34-AF54-4070-8400-5C5344102027}" type="pres">
      <dgm:prSet presAssocID="{7C672974-3DDC-41C6-BEDE-D927AD561E2D}" presName="sibTrans" presStyleCnt="0"/>
      <dgm:spPr/>
    </dgm:pt>
    <dgm:pt modelId="{DB5F85AF-4F78-436B-9A67-61EB4244200A}" type="pres">
      <dgm:prSet presAssocID="{47DB3D3A-5184-49B4-A73C-826C6915E4A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487AB98-8F5A-4D06-847B-F9B76EFE687D}" type="presOf" srcId="{1AB7AF2B-16F1-41DA-908D-FCB455E87E4E}" destId="{F3A7D5B5-69DF-4145-9B44-D59ADEE68B73}" srcOrd="0" destOrd="0" presId="urn:microsoft.com/office/officeart/2005/8/layout/hProcess9"/>
    <dgm:cxn modelId="{196EC099-FE84-414F-AD9E-B5A00E618245}" srcId="{1AB7AF2B-16F1-41DA-908D-FCB455E87E4E}" destId="{A1A003D5-2A9F-4AB3-82BE-2F553009D815}" srcOrd="0" destOrd="0" parTransId="{EF5178B7-5890-41D9-BEB1-B78E9D428813}" sibTransId="{DC268AD3-CEB1-4A45-A5DD-217285231D10}"/>
    <dgm:cxn modelId="{22A647B3-A44D-40DC-855E-3AC67025EAE9}" srcId="{1AB7AF2B-16F1-41DA-908D-FCB455E87E4E}" destId="{47DB3D3A-5184-49B4-A73C-826C6915E4A9}" srcOrd="2" destOrd="0" parTransId="{9FB75669-EE9E-4124-9539-00754FBE3E14}" sibTransId="{767F5B76-8B8C-4654-B369-55705EA969F9}"/>
    <dgm:cxn modelId="{1EBAA7B4-A08A-4B61-BBD4-9CAE521141EE}" type="presOf" srcId="{47DB3D3A-5184-49B4-A73C-826C6915E4A9}" destId="{DB5F85AF-4F78-436B-9A67-61EB4244200A}" srcOrd="0" destOrd="0" presId="urn:microsoft.com/office/officeart/2005/8/layout/hProcess9"/>
    <dgm:cxn modelId="{1EE051C1-48A5-46EA-991A-5D9DD92D86DB}" type="presOf" srcId="{A1A003D5-2A9F-4AB3-82BE-2F553009D815}" destId="{2589FD4F-541D-4ACE-B20F-AD0D200D08D0}" srcOrd="0" destOrd="0" presId="urn:microsoft.com/office/officeart/2005/8/layout/hProcess9"/>
    <dgm:cxn modelId="{61A82BDE-4A4D-48AD-B431-8B28D4273937}" type="presOf" srcId="{7BACEB80-069B-49C1-BA9A-1700255A8378}" destId="{D8BF87D9-0CD0-472E-9936-C7AC7CDB2431}" srcOrd="0" destOrd="0" presId="urn:microsoft.com/office/officeart/2005/8/layout/hProcess9"/>
    <dgm:cxn modelId="{E8C336F0-4401-4BC7-9FF6-BCCABF4C0A7A}" srcId="{1AB7AF2B-16F1-41DA-908D-FCB455E87E4E}" destId="{7BACEB80-069B-49C1-BA9A-1700255A8378}" srcOrd="1" destOrd="0" parTransId="{C926299B-FDB9-4590-959B-6E444DAC4F67}" sibTransId="{7C672974-3DDC-41C6-BEDE-D927AD561E2D}"/>
    <dgm:cxn modelId="{7DF022AC-2B6C-4A6C-AE2C-0C4AFADDBB45}" type="presParOf" srcId="{F3A7D5B5-69DF-4145-9B44-D59ADEE68B73}" destId="{DB2E6103-EB7C-4C69-AD5B-98A774C3BD88}" srcOrd="0" destOrd="0" presId="urn:microsoft.com/office/officeart/2005/8/layout/hProcess9"/>
    <dgm:cxn modelId="{93B5FDFA-5F7A-46FC-BB42-4665B5F0A817}" type="presParOf" srcId="{F3A7D5B5-69DF-4145-9B44-D59ADEE68B73}" destId="{3C502028-F543-4EF6-80F0-E63060BD7DB7}" srcOrd="1" destOrd="0" presId="urn:microsoft.com/office/officeart/2005/8/layout/hProcess9"/>
    <dgm:cxn modelId="{551079A2-32B0-4919-8DCC-DA95D2707044}" type="presParOf" srcId="{3C502028-F543-4EF6-80F0-E63060BD7DB7}" destId="{2589FD4F-541D-4ACE-B20F-AD0D200D08D0}" srcOrd="0" destOrd="0" presId="urn:microsoft.com/office/officeart/2005/8/layout/hProcess9"/>
    <dgm:cxn modelId="{93AB2A91-BD21-4E91-9804-7AFE5B374DE4}" type="presParOf" srcId="{3C502028-F543-4EF6-80F0-E63060BD7DB7}" destId="{F67265E6-CE8B-4AF1-B235-1B80C81432DF}" srcOrd="1" destOrd="0" presId="urn:microsoft.com/office/officeart/2005/8/layout/hProcess9"/>
    <dgm:cxn modelId="{BB571EF5-F49C-4539-81C4-190911826024}" type="presParOf" srcId="{3C502028-F543-4EF6-80F0-E63060BD7DB7}" destId="{D8BF87D9-0CD0-472E-9936-C7AC7CDB2431}" srcOrd="2" destOrd="0" presId="urn:microsoft.com/office/officeart/2005/8/layout/hProcess9"/>
    <dgm:cxn modelId="{6C3711D0-F353-42FD-A5C5-782707610DE1}" type="presParOf" srcId="{3C502028-F543-4EF6-80F0-E63060BD7DB7}" destId="{9C3B3C34-AF54-4070-8400-5C5344102027}" srcOrd="3" destOrd="0" presId="urn:microsoft.com/office/officeart/2005/8/layout/hProcess9"/>
    <dgm:cxn modelId="{876A4D76-109E-4A79-9584-E4B43674B281}" type="presParOf" srcId="{3C502028-F543-4EF6-80F0-E63060BD7DB7}" destId="{DB5F85AF-4F78-436B-9A67-61EB4244200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9BEDA-4D8F-4610-9309-BE5819C8F50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B6F945B-944D-41C6-BDBB-66E2F96A4F1C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Biological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BD5B7D-F1E9-40D8-918D-F0AD5C9896F4}" type="parTrans" cxnId="{84E5D383-B597-4EC0-9EB9-7344E11A458F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D01F-01A9-4DA8-90FD-5CF776FD2A61}" type="sibTrans" cxnId="{84E5D383-B597-4EC0-9EB9-7344E11A458F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5B468-60FC-45C3-969B-983B1DC828DE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Psychodynamic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6AB6E5E-E1F3-4518-A380-462B1B8256B5}" type="parTrans" cxnId="{0BFDA021-4033-4C46-A621-F34639D6DA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C7B971-5841-4336-AC85-5743A88FA713}" type="sibTrans" cxnId="{0BFDA021-4033-4C46-A621-F34639D6DA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F3899-E573-4621-8438-B9B1CCDF7BD0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Cognitive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955794-C697-4FC3-8286-9E420CF507AA}" type="parTrans" cxnId="{6C8DB348-C642-406B-8AC4-A171D6D9AE11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BF581D-FE3D-4B74-A437-8D549A04552F}" type="sibTrans" cxnId="{6C8DB348-C642-406B-8AC4-A171D6D9AE11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4BEE0A-8071-4A73-AA02-15239D8D637D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Humanistic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3DB613-669C-4A2A-A229-AE7A3CEE0CD8}" type="parTrans" cxnId="{F96B46C0-C202-4448-9346-6AFB5D1551C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D6C289-0902-4A89-9FAE-F857E6604BAA}" type="sibTrans" cxnId="{F96B46C0-C202-4448-9346-6AFB5D1551C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2D46FF-1D53-4294-81A0-5E1F303D2661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Behavioural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EADC1E-A4E9-4F2E-A248-1892795BD952}" type="parTrans" cxnId="{0EE2FAC8-FBB0-46B0-9DD9-C760FDE0BD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434D0-CD9F-4D40-AAA4-A528D1C384A6}" type="sibTrans" cxnId="{0EE2FAC8-FBB0-46B0-9DD9-C760FDE0BD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1A21F5-4305-430B-A9D3-0D119DB1452E}">
      <dgm:prSet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 Learning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C6C8F-888C-40AE-A496-47A78B169308}" type="parTrans" cxnId="{193A65C9-AAD7-4328-8699-0B04C18BF49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C5CD1-81FB-4050-8D3F-75A4A2ACE577}" type="sibTrans" cxnId="{193A65C9-AAD7-4328-8699-0B04C18BF49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E14FC-7EFA-4184-920F-08C6180421D9}" type="pres">
      <dgm:prSet presAssocID="{5AE9BEDA-4D8F-4610-9309-BE5819C8F508}" presName="diagram" presStyleCnt="0">
        <dgm:presLayoutVars>
          <dgm:dir/>
          <dgm:resizeHandles val="exact"/>
        </dgm:presLayoutVars>
      </dgm:prSet>
      <dgm:spPr/>
    </dgm:pt>
    <dgm:pt modelId="{430ED92B-2267-4E52-A8D7-4E7CCDA554BA}" type="pres">
      <dgm:prSet presAssocID="{7B6F945B-944D-41C6-BDBB-66E2F96A4F1C}" presName="node" presStyleLbl="node1" presStyleIdx="0" presStyleCnt="6">
        <dgm:presLayoutVars>
          <dgm:bulletEnabled val="1"/>
        </dgm:presLayoutVars>
      </dgm:prSet>
      <dgm:spPr/>
    </dgm:pt>
    <dgm:pt modelId="{9F119BFE-FD61-4B1B-8CA5-C3078358ED4F}" type="pres">
      <dgm:prSet presAssocID="{42B5D01F-01A9-4DA8-90FD-5CF776FD2A61}" presName="sibTrans" presStyleCnt="0"/>
      <dgm:spPr/>
    </dgm:pt>
    <dgm:pt modelId="{AD807C90-4035-4E28-A388-930541024263}" type="pres">
      <dgm:prSet presAssocID="{96D5B468-60FC-45C3-969B-983B1DC828DE}" presName="node" presStyleLbl="node1" presStyleIdx="1" presStyleCnt="6">
        <dgm:presLayoutVars>
          <dgm:bulletEnabled val="1"/>
        </dgm:presLayoutVars>
      </dgm:prSet>
      <dgm:spPr/>
    </dgm:pt>
    <dgm:pt modelId="{F7605899-2627-4525-B0B9-E7CF46E89629}" type="pres">
      <dgm:prSet presAssocID="{BAC7B971-5841-4336-AC85-5743A88FA713}" presName="sibTrans" presStyleCnt="0"/>
      <dgm:spPr/>
    </dgm:pt>
    <dgm:pt modelId="{F4449D15-A533-49AA-8A82-E8453DD5165E}" type="pres">
      <dgm:prSet presAssocID="{1E5F3899-E573-4621-8438-B9B1CCDF7BD0}" presName="node" presStyleLbl="node1" presStyleIdx="2" presStyleCnt="6">
        <dgm:presLayoutVars>
          <dgm:bulletEnabled val="1"/>
        </dgm:presLayoutVars>
      </dgm:prSet>
      <dgm:spPr/>
    </dgm:pt>
    <dgm:pt modelId="{9846843C-C1FD-4FCC-976A-654659FF8717}" type="pres">
      <dgm:prSet presAssocID="{68BF581D-FE3D-4B74-A437-8D549A04552F}" presName="sibTrans" presStyleCnt="0"/>
      <dgm:spPr/>
    </dgm:pt>
    <dgm:pt modelId="{F125FDF4-33CD-4935-8635-2AD7EFE355A8}" type="pres">
      <dgm:prSet presAssocID="{954BEE0A-8071-4A73-AA02-15239D8D637D}" presName="node" presStyleLbl="node1" presStyleIdx="3" presStyleCnt="6">
        <dgm:presLayoutVars>
          <dgm:bulletEnabled val="1"/>
        </dgm:presLayoutVars>
      </dgm:prSet>
      <dgm:spPr/>
    </dgm:pt>
    <dgm:pt modelId="{C9E8DC06-D158-49B0-BD9E-09FB1BB49BCB}" type="pres">
      <dgm:prSet presAssocID="{50D6C289-0902-4A89-9FAE-F857E6604BAA}" presName="sibTrans" presStyleCnt="0"/>
      <dgm:spPr/>
    </dgm:pt>
    <dgm:pt modelId="{8333954E-FED4-400A-BDAA-9052CE345725}" type="pres">
      <dgm:prSet presAssocID="{502D46FF-1D53-4294-81A0-5E1F303D2661}" presName="node" presStyleLbl="node1" presStyleIdx="4" presStyleCnt="6">
        <dgm:presLayoutVars>
          <dgm:bulletEnabled val="1"/>
        </dgm:presLayoutVars>
      </dgm:prSet>
      <dgm:spPr/>
    </dgm:pt>
    <dgm:pt modelId="{19C619C7-F9CE-42F8-B30F-DE726FE24B1B}" type="pres">
      <dgm:prSet presAssocID="{C7F434D0-CD9F-4D40-AAA4-A528D1C384A6}" presName="sibTrans" presStyleCnt="0"/>
      <dgm:spPr/>
    </dgm:pt>
    <dgm:pt modelId="{6ABB4A88-1892-46F1-B2C7-F3CBCA4D22F9}" type="pres">
      <dgm:prSet presAssocID="{671A21F5-4305-430B-A9D3-0D119DB1452E}" presName="node" presStyleLbl="node1" presStyleIdx="5" presStyleCnt="6">
        <dgm:presLayoutVars>
          <dgm:bulletEnabled val="1"/>
        </dgm:presLayoutVars>
      </dgm:prSet>
      <dgm:spPr/>
    </dgm:pt>
  </dgm:ptLst>
  <dgm:cxnLst>
    <dgm:cxn modelId="{0BFDA021-4033-4C46-A621-F34639D6DABD}" srcId="{5AE9BEDA-4D8F-4610-9309-BE5819C8F508}" destId="{96D5B468-60FC-45C3-969B-983B1DC828DE}" srcOrd="1" destOrd="0" parTransId="{76AB6E5E-E1F3-4518-A380-462B1B8256B5}" sibTransId="{BAC7B971-5841-4336-AC85-5743A88FA713}"/>
    <dgm:cxn modelId="{35320225-87A9-4D21-AF5A-977BC3A280A6}" type="presOf" srcId="{7B6F945B-944D-41C6-BDBB-66E2F96A4F1C}" destId="{430ED92B-2267-4E52-A8D7-4E7CCDA554BA}" srcOrd="0" destOrd="0" presId="urn:microsoft.com/office/officeart/2005/8/layout/default"/>
    <dgm:cxn modelId="{668C7B30-7EC6-4A5D-A334-8138B04AAA47}" type="presOf" srcId="{671A21F5-4305-430B-A9D3-0D119DB1452E}" destId="{6ABB4A88-1892-46F1-B2C7-F3CBCA4D22F9}" srcOrd="0" destOrd="0" presId="urn:microsoft.com/office/officeart/2005/8/layout/default"/>
    <dgm:cxn modelId="{6125EF5B-E728-4A98-86A5-E60E2F190FE9}" type="presOf" srcId="{1E5F3899-E573-4621-8438-B9B1CCDF7BD0}" destId="{F4449D15-A533-49AA-8A82-E8453DD5165E}" srcOrd="0" destOrd="0" presId="urn:microsoft.com/office/officeart/2005/8/layout/default"/>
    <dgm:cxn modelId="{6C8DB348-C642-406B-8AC4-A171D6D9AE11}" srcId="{5AE9BEDA-4D8F-4610-9309-BE5819C8F508}" destId="{1E5F3899-E573-4621-8438-B9B1CCDF7BD0}" srcOrd="2" destOrd="0" parTransId="{73955794-C697-4FC3-8286-9E420CF507AA}" sibTransId="{68BF581D-FE3D-4B74-A437-8D549A04552F}"/>
    <dgm:cxn modelId="{44A2D34B-51A4-42D1-A2FA-2078389220DD}" type="presOf" srcId="{96D5B468-60FC-45C3-969B-983B1DC828DE}" destId="{AD807C90-4035-4E28-A388-930541024263}" srcOrd="0" destOrd="0" presId="urn:microsoft.com/office/officeart/2005/8/layout/default"/>
    <dgm:cxn modelId="{7D3C3483-E4E0-4F74-85F3-0B339C80F9A3}" type="presOf" srcId="{5AE9BEDA-4D8F-4610-9309-BE5819C8F508}" destId="{12AE14FC-7EFA-4184-920F-08C6180421D9}" srcOrd="0" destOrd="0" presId="urn:microsoft.com/office/officeart/2005/8/layout/default"/>
    <dgm:cxn modelId="{84E5D383-B597-4EC0-9EB9-7344E11A458F}" srcId="{5AE9BEDA-4D8F-4610-9309-BE5819C8F508}" destId="{7B6F945B-944D-41C6-BDBB-66E2F96A4F1C}" srcOrd="0" destOrd="0" parTransId="{B0BD5B7D-F1E9-40D8-918D-F0AD5C9896F4}" sibTransId="{42B5D01F-01A9-4DA8-90FD-5CF776FD2A61}"/>
    <dgm:cxn modelId="{166B5D85-A8B2-4C27-A908-7268D9EA9B26}" type="presOf" srcId="{954BEE0A-8071-4A73-AA02-15239D8D637D}" destId="{F125FDF4-33CD-4935-8635-2AD7EFE355A8}" srcOrd="0" destOrd="0" presId="urn:microsoft.com/office/officeart/2005/8/layout/default"/>
    <dgm:cxn modelId="{F96B46C0-C202-4448-9346-6AFB5D1551C6}" srcId="{5AE9BEDA-4D8F-4610-9309-BE5819C8F508}" destId="{954BEE0A-8071-4A73-AA02-15239D8D637D}" srcOrd="3" destOrd="0" parTransId="{AD3DB613-669C-4A2A-A229-AE7A3CEE0CD8}" sibTransId="{50D6C289-0902-4A89-9FAE-F857E6604BAA}"/>
    <dgm:cxn modelId="{0EE2FAC8-FBB0-46B0-9DD9-C760FDE0BDBD}" srcId="{5AE9BEDA-4D8F-4610-9309-BE5819C8F508}" destId="{502D46FF-1D53-4294-81A0-5E1F303D2661}" srcOrd="4" destOrd="0" parTransId="{FFEADC1E-A4E9-4F2E-A248-1892795BD952}" sibTransId="{C7F434D0-CD9F-4D40-AAA4-A528D1C384A6}"/>
    <dgm:cxn modelId="{193A65C9-AAD7-4328-8699-0B04C18BF496}" srcId="{5AE9BEDA-4D8F-4610-9309-BE5819C8F508}" destId="{671A21F5-4305-430B-A9D3-0D119DB1452E}" srcOrd="5" destOrd="0" parTransId="{721C6C8F-888C-40AE-A496-47A78B169308}" sibTransId="{F5AC5CD1-81FB-4050-8D3F-75A4A2ACE577}"/>
    <dgm:cxn modelId="{C83A0DD1-3F89-4C67-B632-F797DC68D217}" type="presOf" srcId="{502D46FF-1D53-4294-81A0-5E1F303D2661}" destId="{8333954E-FED4-400A-BDAA-9052CE345725}" srcOrd="0" destOrd="0" presId="urn:microsoft.com/office/officeart/2005/8/layout/default"/>
    <dgm:cxn modelId="{E99ED836-277D-4DC8-9F6A-032A0180733B}" type="presParOf" srcId="{12AE14FC-7EFA-4184-920F-08C6180421D9}" destId="{430ED92B-2267-4E52-A8D7-4E7CCDA554BA}" srcOrd="0" destOrd="0" presId="urn:microsoft.com/office/officeart/2005/8/layout/default"/>
    <dgm:cxn modelId="{F99E0A40-E071-433D-9CBA-5141561D76E0}" type="presParOf" srcId="{12AE14FC-7EFA-4184-920F-08C6180421D9}" destId="{9F119BFE-FD61-4B1B-8CA5-C3078358ED4F}" srcOrd="1" destOrd="0" presId="urn:microsoft.com/office/officeart/2005/8/layout/default"/>
    <dgm:cxn modelId="{A1B57E30-CF39-4045-A519-0C06CC4DC001}" type="presParOf" srcId="{12AE14FC-7EFA-4184-920F-08C6180421D9}" destId="{AD807C90-4035-4E28-A388-930541024263}" srcOrd="2" destOrd="0" presId="urn:microsoft.com/office/officeart/2005/8/layout/default"/>
    <dgm:cxn modelId="{8C1F70B3-96B9-4A3A-AC9A-E5D193A74C7E}" type="presParOf" srcId="{12AE14FC-7EFA-4184-920F-08C6180421D9}" destId="{F7605899-2627-4525-B0B9-E7CF46E89629}" srcOrd="3" destOrd="0" presId="urn:microsoft.com/office/officeart/2005/8/layout/default"/>
    <dgm:cxn modelId="{685DAE12-4FDB-4BDB-9949-1E695E2B35CD}" type="presParOf" srcId="{12AE14FC-7EFA-4184-920F-08C6180421D9}" destId="{F4449D15-A533-49AA-8A82-E8453DD5165E}" srcOrd="4" destOrd="0" presId="urn:microsoft.com/office/officeart/2005/8/layout/default"/>
    <dgm:cxn modelId="{3E4FEBD9-8323-451A-A4F4-479EF828CCED}" type="presParOf" srcId="{12AE14FC-7EFA-4184-920F-08C6180421D9}" destId="{9846843C-C1FD-4FCC-976A-654659FF8717}" srcOrd="5" destOrd="0" presId="urn:microsoft.com/office/officeart/2005/8/layout/default"/>
    <dgm:cxn modelId="{5EED1F06-0E06-4E7B-B1E5-17EE5B08619E}" type="presParOf" srcId="{12AE14FC-7EFA-4184-920F-08C6180421D9}" destId="{F125FDF4-33CD-4935-8635-2AD7EFE355A8}" srcOrd="6" destOrd="0" presId="urn:microsoft.com/office/officeart/2005/8/layout/default"/>
    <dgm:cxn modelId="{48FB92B0-98A8-4B35-8DF8-D252E04A0EB9}" type="presParOf" srcId="{12AE14FC-7EFA-4184-920F-08C6180421D9}" destId="{C9E8DC06-D158-49B0-BD9E-09FB1BB49BCB}" srcOrd="7" destOrd="0" presId="urn:microsoft.com/office/officeart/2005/8/layout/default"/>
    <dgm:cxn modelId="{5174F869-FE3A-42E6-A46B-56470F1C4B2C}" type="presParOf" srcId="{12AE14FC-7EFA-4184-920F-08C6180421D9}" destId="{8333954E-FED4-400A-BDAA-9052CE345725}" srcOrd="8" destOrd="0" presId="urn:microsoft.com/office/officeart/2005/8/layout/default"/>
    <dgm:cxn modelId="{E8E14771-40D5-4B58-BBB8-12EDC806F0AC}" type="presParOf" srcId="{12AE14FC-7EFA-4184-920F-08C6180421D9}" destId="{19C619C7-F9CE-42F8-B30F-DE726FE24B1B}" srcOrd="9" destOrd="0" presId="urn:microsoft.com/office/officeart/2005/8/layout/default"/>
    <dgm:cxn modelId="{A78DACB1-C902-4556-8929-47442C53AC1A}" type="presParOf" srcId="{12AE14FC-7EFA-4184-920F-08C6180421D9}" destId="{6ABB4A88-1892-46F1-B2C7-F3CBCA4D22F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9BEDA-4D8F-4610-9309-BE5819C8F50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B6F945B-944D-41C6-BDBB-66E2F96A4F1C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Biological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BD5B7D-F1E9-40D8-918D-F0AD5C9896F4}" type="parTrans" cxnId="{84E5D383-B597-4EC0-9EB9-7344E11A458F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D01F-01A9-4DA8-90FD-5CF776FD2A61}" type="sibTrans" cxnId="{84E5D383-B597-4EC0-9EB9-7344E11A458F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5B468-60FC-45C3-969B-983B1DC828DE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Psychodynamic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6AB6E5E-E1F3-4518-A380-462B1B8256B5}" type="parTrans" cxnId="{0BFDA021-4033-4C46-A621-F34639D6DA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C7B971-5841-4336-AC85-5743A88FA713}" type="sibTrans" cxnId="{0BFDA021-4033-4C46-A621-F34639D6DA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F3899-E573-4621-8438-B9B1CCDF7BD0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Cognitive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955794-C697-4FC3-8286-9E420CF507AA}" type="parTrans" cxnId="{6C8DB348-C642-406B-8AC4-A171D6D9AE11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BF581D-FE3D-4B74-A437-8D549A04552F}" type="sibTrans" cxnId="{6C8DB348-C642-406B-8AC4-A171D6D9AE11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4BEE0A-8071-4A73-AA02-15239D8D637D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Humanistic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3DB613-669C-4A2A-A229-AE7A3CEE0CD8}" type="parTrans" cxnId="{F96B46C0-C202-4448-9346-6AFB5D1551C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D6C289-0902-4A89-9FAE-F857E6604BAA}" type="sibTrans" cxnId="{F96B46C0-C202-4448-9346-6AFB5D1551C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2D46FF-1D53-4294-81A0-5E1F303D2661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Behavioural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EADC1E-A4E9-4F2E-A248-1892795BD952}" type="parTrans" cxnId="{0EE2FAC8-FBB0-46B0-9DD9-C760FDE0BD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434D0-CD9F-4D40-AAA4-A528D1C384A6}" type="sibTrans" cxnId="{0EE2FAC8-FBB0-46B0-9DD9-C760FDE0BDBD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1A21F5-4305-430B-A9D3-0D119DB1452E}">
      <dgm:prSet/>
      <dgm:spPr/>
      <dgm:t>
        <a:bodyPr/>
        <a:lstStyle/>
        <a:p>
          <a:r>
            <a: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 Learning</a:t>
          </a:r>
          <a:endParaRPr lang="en-GB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C6C8F-888C-40AE-A496-47A78B169308}" type="parTrans" cxnId="{193A65C9-AAD7-4328-8699-0B04C18BF49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C5CD1-81FB-4050-8D3F-75A4A2ACE577}" type="sibTrans" cxnId="{193A65C9-AAD7-4328-8699-0B04C18BF496}">
      <dgm:prSet/>
      <dgm:spPr/>
      <dgm:t>
        <a:bodyPr/>
        <a:lstStyle/>
        <a:p>
          <a:endParaRPr lang="en-GB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E14FC-7EFA-4184-920F-08C6180421D9}" type="pres">
      <dgm:prSet presAssocID="{5AE9BEDA-4D8F-4610-9309-BE5819C8F508}" presName="diagram" presStyleCnt="0">
        <dgm:presLayoutVars>
          <dgm:dir/>
          <dgm:resizeHandles val="exact"/>
        </dgm:presLayoutVars>
      </dgm:prSet>
      <dgm:spPr/>
    </dgm:pt>
    <dgm:pt modelId="{430ED92B-2267-4E52-A8D7-4E7CCDA554BA}" type="pres">
      <dgm:prSet presAssocID="{7B6F945B-944D-41C6-BDBB-66E2F96A4F1C}" presName="node" presStyleLbl="node1" presStyleIdx="0" presStyleCnt="6">
        <dgm:presLayoutVars>
          <dgm:bulletEnabled val="1"/>
        </dgm:presLayoutVars>
      </dgm:prSet>
      <dgm:spPr/>
    </dgm:pt>
    <dgm:pt modelId="{9F119BFE-FD61-4B1B-8CA5-C3078358ED4F}" type="pres">
      <dgm:prSet presAssocID="{42B5D01F-01A9-4DA8-90FD-5CF776FD2A61}" presName="sibTrans" presStyleCnt="0"/>
      <dgm:spPr/>
    </dgm:pt>
    <dgm:pt modelId="{AD807C90-4035-4E28-A388-930541024263}" type="pres">
      <dgm:prSet presAssocID="{96D5B468-60FC-45C3-969B-983B1DC828DE}" presName="node" presStyleLbl="node1" presStyleIdx="1" presStyleCnt="6">
        <dgm:presLayoutVars>
          <dgm:bulletEnabled val="1"/>
        </dgm:presLayoutVars>
      </dgm:prSet>
      <dgm:spPr/>
    </dgm:pt>
    <dgm:pt modelId="{F7605899-2627-4525-B0B9-E7CF46E89629}" type="pres">
      <dgm:prSet presAssocID="{BAC7B971-5841-4336-AC85-5743A88FA713}" presName="sibTrans" presStyleCnt="0"/>
      <dgm:spPr/>
    </dgm:pt>
    <dgm:pt modelId="{F4449D15-A533-49AA-8A82-E8453DD5165E}" type="pres">
      <dgm:prSet presAssocID="{1E5F3899-E573-4621-8438-B9B1CCDF7BD0}" presName="node" presStyleLbl="node1" presStyleIdx="2" presStyleCnt="6">
        <dgm:presLayoutVars>
          <dgm:bulletEnabled val="1"/>
        </dgm:presLayoutVars>
      </dgm:prSet>
      <dgm:spPr/>
    </dgm:pt>
    <dgm:pt modelId="{9846843C-C1FD-4FCC-976A-654659FF8717}" type="pres">
      <dgm:prSet presAssocID="{68BF581D-FE3D-4B74-A437-8D549A04552F}" presName="sibTrans" presStyleCnt="0"/>
      <dgm:spPr/>
    </dgm:pt>
    <dgm:pt modelId="{F125FDF4-33CD-4935-8635-2AD7EFE355A8}" type="pres">
      <dgm:prSet presAssocID="{954BEE0A-8071-4A73-AA02-15239D8D637D}" presName="node" presStyleLbl="node1" presStyleIdx="3" presStyleCnt="6">
        <dgm:presLayoutVars>
          <dgm:bulletEnabled val="1"/>
        </dgm:presLayoutVars>
      </dgm:prSet>
      <dgm:spPr/>
    </dgm:pt>
    <dgm:pt modelId="{C9E8DC06-D158-49B0-BD9E-09FB1BB49BCB}" type="pres">
      <dgm:prSet presAssocID="{50D6C289-0902-4A89-9FAE-F857E6604BAA}" presName="sibTrans" presStyleCnt="0"/>
      <dgm:spPr/>
    </dgm:pt>
    <dgm:pt modelId="{8333954E-FED4-400A-BDAA-9052CE345725}" type="pres">
      <dgm:prSet presAssocID="{502D46FF-1D53-4294-81A0-5E1F303D2661}" presName="node" presStyleLbl="node1" presStyleIdx="4" presStyleCnt="6">
        <dgm:presLayoutVars>
          <dgm:bulletEnabled val="1"/>
        </dgm:presLayoutVars>
      </dgm:prSet>
      <dgm:spPr/>
    </dgm:pt>
    <dgm:pt modelId="{19C619C7-F9CE-42F8-B30F-DE726FE24B1B}" type="pres">
      <dgm:prSet presAssocID="{C7F434D0-CD9F-4D40-AAA4-A528D1C384A6}" presName="sibTrans" presStyleCnt="0"/>
      <dgm:spPr/>
    </dgm:pt>
    <dgm:pt modelId="{6ABB4A88-1892-46F1-B2C7-F3CBCA4D22F9}" type="pres">
      <dgm:prSet presAssocID="{671A21F5-4305-430B-A9D3-0D119DB1452E}" presName="node" presStyleLbl="node1" presStyleIdx="5" presStyleCnt="6">
        <dgm:presLayoutVars>
          <dgm:bulletEnabled val="1"/>
        </dgm:presLayoutVars>
      </dgm:prSet>
      <dgm:spPr/>
    </dgm:pt>
  </dgm:ptLst>
  <dgm:cxnLst>
    <dgm:cxn modelId="{0BFDA021-4033-4C46-A621-F34639D6DABD}" srcId="{5AE9BEDA-4D8F-4610-9309-BE5819C8F508}" destId="{96D5B468-60FC-45C3-969B-983B1DC828DE}" srcOrd="1" destOrd="0" parTransId="{76AB6E5E-E1F3-4518-A380-462B1B8256B5}" sibTransId="{BAC7B971-5841-4336-AC85-5743A88FA713}"/>
    <dgm:cxn modelId="{35320225-87A9-4D21-AF5A-977BC3A280A6}" type="presOf" srcId="{7B6F945B-944D-41C6-BDBB-66E2F96A4F1C}" destId="{430ED92B-2267-4E52-A8D7-4E7CCDA554BA}" srcOrd="0" destOrd="0" presId="urn:microsoft.com/office/officeart/2005/8/layout/default"/>
    <dgm:cxn modelId="{668C7B30-7EC6-4A5D-A334-8138B04AAA47}" type="presOf" srcId="{671A21F5-4305-430B-A9D3-0D119DB1452E}" destId="{6ABB4A88-1892-46F1-B2C7-F3CBCA4D22F9}" srcOrd="0" destOrd="0" presId="urn:microsoft.com/office/officeart/2005/8/layout/default"/>
    <dgm:cxn modelId="{6125EF5B-E728-4A98-86A5-E60E2F190FE9}" type="presOf" srcId="{1E5F3899-E573-4621-8438-B9B1CCDF7BD0}" destId="{F4449D15-A533-49AA-8A82-E8453DD5165E}" srcOrd="0" destOrd="0" presId="urn:microsoft.com/office/officeart/2005/8/layout/default"/>
    <dgm:cxn modelId="{6C8DB348-C642-406B-8AC4-A171D6D9AE11}" srcId="{5AE9BEDA-4D8F-4610-9309-BE5819C8F508}" destId="{1E5F3899-E573-4621-8438-B9B1CCDF7BD0}" srcOrd="2" destOrd="0" parTransId="{73955794-C697-4FC3-8286-9E420CF507AA}" sibTransId="{68BF581D-FE3D-4B74-A437-8D549A04552F}"/>
    <dgm:cxn modelId="{44A2D34B-51A4-42D1-A2FA-2078389220DD}" type="presOf" srcId="{96D5B468-60FC-45C3-969B-983B1DC828DE}" destId="{AD807C90-4035-4E28-A388-930541024263}" srcOrd="0" destOrd="0" presId="urn:microsoft.com/office/officeart/2005/8/layout/default"/>
    <dgm:cxn modelId="{7D3C3483-E4E0-4F74-85F3-0B339C80F9A3}" type="presOf" srcId="{5AE9BEDA-4D8F-4610-9309-BE5819C8F508}" destId="{12AE14FC-7EFA-4184-920F-08C6180421D9}" srcOrd="0" destOrd="0" presId="urn:microsoft.com/office/officeart/2005/8/layout/default"/>
    <dgm:cxn modelId="{84E5D383-B597-4EC0-9EB9-7344E11A458F}" srcId="{5AE9BEDA-4D8F-4610-9309-BE5819C8F508}" destId="{7B6F945B-944D-41C6-BDBB-66E2F96A4F1C}" srcOrd="0" destOrd="0" parTransId="{B0BD5B7D-F1E9-40D8-918D-F0AD5C9896F4}" sibTransId="{42B5D01F-01A9-4DA8-90FD-5CF776FD2A61}"/>
    <dgm:cxn modelId="{166B5D85-A8B2-4C27-A908-7268D9EA9B26}" type="presOf" srcId="{954BEE0A-8071-4A73-AA02-15239D8D637D}" destId="{F125FDF4-33CD-4935-8635-2AD7EFE355A8}" srcOrd="0" destOrd="0" presId="urn:microsoft.com/office/officeart/2005/8/layout/default"/>
    <dgm:cxn modelId="{F96B46C0-C202-4448-9346-6AFB5D1551C6}" srcId="{5AE9BEDA-4D8F-4610-9309-BE5819C8F508}" destId="{954BEE0A-8071-4A73-AA02-15239D8D637D}" srcOrd="3" destOrd="0" parTransId="{AD3DB613-669C-4A2A-A229-AE7A3CEE0CD8}" sibTransId="{50D6C289-0902-4A89-9FAE-F857E6604BAA}"/>
    <dgm:cxn modelId="{0EE2FAC8-FBB0-46B0-9DD9-C760FDE0BDBD}" srcId="{5AE9BEDA-4D8F-4610-9309-BE5819C8F508}" destId="{502D46FF-1D53-4294-81A0-5E1F303D2661}" srcOrd="4" destOrd="0" parTransId="{FFEADC1E-A4E9-4F2E-A248-1892795BD952}" sibTransId="{C7F434D0-CD9F-4D40-AAA4-A528D1C384A6}"/>
    <dgm:cxn modelId="{193A65C9-AAD7-4328-8699-0B04C18BF496}" srcId="{5AE9BEDA-4D8F-4610-9309-BE5819C8F508}" destId="{671A21F5-4305-430B-A9D3-0D119DB1452E}" srcOrd="5" destOrd="0" parTransId="{721C6C8F-888C-40AE-A496-47A78B169308}" sibTransId="{F5AC5CD1-81FB-4050-8D3F-75A4A2ACE577}"/>
    <dgm:cxn modelId="{C83A0DD1-3F89-4C67-B632-F797DC68D217}" type="presOf" srcId="{502D46FF-1D53-4294-81A0-5E1F303D2661}" destId="{8333954E-FED4-400A-BDAA-9052CE345725}" srcOrd="0" destOrd="0" presId="urn:microsoft.com/office/officeart/2005/8/layout/default"/>
    <dgm:cxn modelId="{E99ED836-277D-4DC8-9F6A-032A0180733B}" type="presParOf" srcId="{12AE14FC-7EFA-4184-920F-08C6180421D9}" destId="{430ED92B-2267-4E52-A8D7-4E7CCDA554BA}" srcOrd="0" destOrd="0" presId="urn:microsoft.com/office/officeart/2005/8/layout/default"/>
    <dgm:cxn modelId="{F99E0A40-E071-433D-9CBA-5141561D76E0}" type="presParOf" srcId="{12AE14FC-7EFA-4184-920F-08C6180421D9}" destId="{9F119BFE-FD61-4B1B-8CA5-C3078358ED4F}" srcOrd="1" destOrd="0" presId="urn:microsoft.com/office/officeart/2005/8/layout/default"/>
    <dgm:cxn modelId="{A1B57E30-CF39-4045-A519-0C06CC4DC001}" type="presParOf" srcId="{12AE14FC-7EFA-4184-920F-08C6180421D9}" destId="{AD807C90-4035-4E28-A388-930541024263}" srcOrd="2" destOrd="0" presId="urn:microsoft.com/office/officeart/2005/8/layout/default"/>
    <dgm:cxn modelId="{8C1F70B3-96B9-4A3A-AC9A-E5D193A74C7E}" type="presParOf" srcId="{12AE14FC-7EFA-4184-920F-08C6180421D9}" destId="{F7605899-2627-4525-B0B9-E7CF46E89629}" srcOrd="3" destOrd="0" presId="urn:microsoft.com/office/officeart/2005/8/layout/default"/>
    <dgm:cxn modelId="{685DAE12-4FDB-4BDB-9949-1E695E2B35CD}" type="presParOf" srcId="{12AE14FC-7EFA-4184-920F-08C6180421D9}" destId="{F4449D15-A533-49AA-8A82-E8453DD5165E}" srcOrd="4" destOrd="0" presId="urn:microsoft.com/office/officeart/2005/8/layout/default"/>
    <dgm:cxn modelId="{3E4FEBD9-8323-451A-A4F4-479EF828CCED}" type="presParOf" srcId="{12AE14FC-7EFA-4184-920F-08C6180421D9}" destId="{9846843C-C1FD-4FCC-976A-654659FF8717}" srcOrd="5" destOrd="0" presId="urn:microsoft.com/office/officeart/2005/8/layout/default"/>
    <dgm:cxn modelId="{5EED1F06-0E06-4E7B-B1E5-17EE5B08619E}" type="presParOf" srcId="{12AE14FC-7EFA-4184-920F-08C6180421D9}" destId="{F125FDF4-33CD-4935-8635-2AD7EFE355A8}" srcOrd="6" destOrd="0" presId="urn:microsoft.com/office/officeart/2005/8/layout/default"/>
    <dgm:cxn modelId="{48FB92B0-98A8-4B35-8DF8-D252E04A0EB9}" type="presParOf" srcId="{12AE14FC-7EFA-4184-920F-08C6180421D9}" destId="{C9E8DC06-D158-49B0-BD9E-09FB1BB49BCB}" srcOrd="7" destOrd="0" presId="urn:microsoft.com/office/officeart/2005/8/layout/default"/>
    <dgm:cxn modelId="{5174F869-FE3A-42E6-A46B-56470F1C4B2C}" type="presParOf" srcId="{12AE14FC-7EFA-4184-920F-08C6180421D9}" destId="{8333954E-FED4-400A-BDAA-9052CE345725}" srcOrd="8" destOrd="0" presId="urn:microsoft.com/office/officeart/2005/8/layout/default"/>
    <dgm:cxn modelId="{E8E14771-40D5-4B58-BBB8-12EDC806F0AC}" type="presParOf" srcId="{12AE14FC-7EFA-4184-920F-08C6180421D9}" destId="{19C619C7-F9CE-42F8-B30F-DE726FE24B1B}" srcOrd="9" destOrd="0" presId="urn:microsoft.com/office/officeart/2005/8/layout/default"/>
    <dgm:cxn modelId="{A78DACB1-C902-4556-8929-47442C53AC1A}" type="presParOf" srcId="{12AE14FC-7EFA-4184-920F-08C6180421D9}" destId="{6ABB4A88-1892-46F1-B2C7-F3CBCA4D22F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E6103-EB7C-4C69-AD5B-98A774C3BD88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89FD4F-541D-4ACE-B20F-AD0D200D08D0}">
      <dsp:nvSpPr>
        <dsp:cNvPr id="0" name=""/>
        <dsp:cNvSpPr/>
      </dsp:nvSpPr>
      <dsp:spPr>
        <a:xfrm>
          <a:off x="8840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5 GCSEs including Maths and English at a Grade C/4</a:t>
          </a:r>
        </a:p>
      </dsp:txBody>
      <dsp:txXfrm>
        <a:off x="98115" y="1460874"/>
        <a:ext cx="2470352" cy="1650250"/>
      </dsp:txXfrm>
    </dsp:sp>
    <dsp:sp modelId="{D8BF87D9-0CD0-472E-9936-C7AC7CDB2431}">
      <dsp:nvSpPr>
        <dsp:cNvPr id="0" name=""/>
        <dsp:cNvSpPr/>
      </dsp:nvSpPr>
      <dsp:spPr>
        <a:xfrm>
          <a:off x="2790348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GCSE grade C/5 in one science subject</a:t>
          </a:r>
        </a:p>
      </dsp:txBody>
      <dsp:txXfrm>
        <a:off x="2879623" y="1460874"/>
        <a:ext cx="2470352" cy="1650250"/>
      </dsp:txXfrm>
    </dsp:sp>
    <dsp:sp modelId="{DB5F85AF-4F78-436B-9A67-61EB4244200A}">
      <dsp:nvSpPr>
        <dsp:cNvPr id="0" name=""/>
        <dsp:cNvSpPr/>
      </dsp:nvSpPr>
      <dsp:spPr>
        <a:xfrm>
          <a:off x="5571857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GCSE grade C/5 in English Language</a:t>
          </a:r>
        </a:p>
      </dsp:txBody>
      <dsp:txXfrm>
        <a:off x="5661132" y="1460874"/>
        <a:ext cx="2470352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ED92B-2267-4E52-A8D7-4E7CCDA554BA}">
      <dsp:nvSpPr>
        <dsp:cNvPr id="0" name=""/>
        <dsp:cNvSpPr/>
      </dsp:nvSpPr>
      <dsp:spPr>
        <a:xfrm>
          <a:off x="775786" y="2998"/>
          <a:ext cx="2199317" cy="1319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Biological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2998"/>
        <a:ext cx="2199317" cy="1319590"/>
      </dsp:txXfrm>
    </dsp:sp>
    <dsp:sp modelId="{AD807C90-4035-4E28-A388-930541024263}">
      <dsp:nvSpPr>
        <dsp:cNvPr id="0" name=""/>
        <dsp:cNvSpPr/>
      </dsp:nvSpPr>
      <dsp:spPr>
        <a:xfrm>
          <a:off x="3195036" y="2998"/>
          <a:ext cx="2199317" cy="13195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Psychodynamic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2998"/>
        <a:ext cx="2199317" cy="1319590"/>
      </dsp:txXfrm>
    </dsp:sp>
    <dsp:sp modelId="{F4449D15-A533-49AA-8A82-E8453DD5165E}">
      <dsp:nvSpPr>
        <dsp:cNvPr id="0" name=""/>
        <dsp:cNvSpPr/>
      </dsp:nvSpPr>
      <dsp:spPr>
        <a:xfrm>
          <a:off x="775786" y="1542520"/>
          <a:ext cx="2199317" cy="13195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Cognitive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1542520"/>
        <a:ext cx="2199317" cy="1319590"/>
      </dsp:txXfrm>
    </dsp:sp>
    <dsp:sp modelId="{F125FDF4-33CD-4935-8635-2AD7EFE355A8}">
      <dsp:nvSpPr>
        <dsp:cNvPr id="0" name=""/>
        <dsp:cNvSpPr/>
      </dsp:nvSpPr>
      <dsp:spPr>
        <a:xfrm>
          <a:off x="3195036" y="1542520"/>
          <a:ext cx="2199317" cy="13195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Humanistic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1542520"/>
        <a:ext cx="2199317" cy="1319590"/>
      </dsp:txXfrm>
    </dsp:sp>
    <dsp:sp modelId="{8333954E-FED4-400A-BDAA-9052CE345725}">
      <dsp:nvSpPr>
        <dsp:cNvPr id="0" name=""/>
        <dsp:cNvSpPr/>
      </dsp:nvSpPr>
      <dsp:spPr>
        <a:xfrm>
          <a:off x="775786" y="3082043"/>
          <a:ext cx="2199317" cy="13195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Behavioural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3082043"/>
        <a:ext cx="2199317" cy="1319590"/>
      </dsp:txXfrm>
    </dsp:sp>
    <dsp:sp modelId="{6ABB4A88-1892-46F1-B2C7-F3CBCA4D22F9}">
      <dsp:nvSpPr>
        <dsp:cNvPr id="0" name=""/>
        <dsp:cNvSpPr/>
      </dsp:nvSpPr>
      <dsp:spPr>
        <a:xfrm>
          <a:off x="3195036" y="3082043"/>
          <a:ext cx="2199317" cy="1319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 Learning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3082043"/>
        <a:ext cx="2199317" cy="1319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ED92B-2267-4E52-A8D7-4E7CCDA554BA}">
      <dsp:nvSpPr>
        <dsp:cNvPr id="0" name=""/>
        <dsp:cNvSpPr/>
      </dsp:nvSpPr>
      <dsp:spPr>
        <a:xfrm>
          <a:off x="775786" y="2998"/>
          <a:ext cx="2199317" cy="1319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Biological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2998"/>
        <a:ext cx="2199317" cy="1319590"/>
      </dsp:txXfrm>
    </dsp:sp>
    <dsp:sp modelId="{AD807C90-4035-4E28-A388-930541024263}">
      <dsp:nvSpPr>
        <dsp:cNvPr id="0" name=""/>
        <dsp:cNvSpPr/>
      </dsp:nvSpPr>
      <dsp:spPr>
        <a:xfrm>
          <a:off x="3195036" y="2998"/>
          <a:ext cx="2199317" cy="13195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Psychodynamic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2998"/>
        <a:ext cx="2199317" cy="1319590"/>
      </dsp:txXfrm>
    </dsp:sp>
    <dsp:sp modelId="{F4449D15-A533-49AA-8A82-E8453DD5165E}">
      <dsp:nvSpPr>
        <dsp:cNvPr id="0" name=""/>
        <dsp:cNvSpPr/>
      </dsp:nvSpPr>
      <dsp:spPr>
        <a:xfrm>
          <a:off x="775786" y="1542520"/>
          <a:ext cx="2199317" cy="13195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Cognitive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1542520"/>
        <a:ext cx="2199317" cy="1319590"/>
      </dsp:txXfrm>
    </dsp:sp>
    <dsp:sp modelId="{F125FDF4-33CD-4935-8635-2AD7EFE355A8}">
      <dsp:nvSpPr>
        <dsp:cNvPr id="0" name=""/>
        <dsp:cNvSpPr/>
      </dsp:nvSpPr>
      <dsp:spPr>
        <a:xfrm>
          <a:off x="3195036" y="1542520"/>
          <a:ext cx="2199317" cy="13195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Humanistic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1542520"/>
        <a:ext cx="2199317" cy="1319590"/>
      </dsp:txXfrm>
    </dsp:sp>
    <dsp:sp modelId="{8333954E-FED4-400A-BDAA-9052CE345725}">
      <dsp:nvSpPr>
        <dsp:cNvPr id="0" name=""/>
        <dsp:cNvSpPr/>
      </dsp:nvSpPr>
      <dsp:spPr>
        <a:xfrm>
          <a:off x="775786" y="3082043"/>
          <a:ext cx="2199317" cy="13195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Behavioural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5786" y="3082043"/>
        <a:ext cx="2199317" cy="1319590"/>
      </dsp:txXfrm>
    </dsp:sp>
    <dsp:sp modelId="{6ABB4A88-1892-46F1-B2C7-F3CBCA4D22F9}">
      <dsp:nvSpPr>
        <dsp:cNvPr id="0" name=""/>
        <dsp:cNvSpPr/>
      </dsp:nvSpPr>
      <dsp:spPr>
        <a:xfrm>
          <a:off x="3195036" y="3082043"/>
          <a:ext cx="2199317" cy="1319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 Learning</a:t>
          </a:r>
          <a:endParaRPr lang="en-GB" sz="2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5036" y="3082043"/>
        <a:ext cx="2199317" cy="1319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5C33F16D-519A-405E-B88F-AA7288A37D9C}" type="datetimeFigureOut">
              <a:rPr lang="en-GB"/>
              <a:pPr>
                <a:defRPr/>
              </a:pPr>
              <a:t>03/02/2022</a:t>
            </a:fld>
            <a:endParaRPr lang="en-GB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C7E820F8-223E-43D0-A286-CD7AF70028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5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07AACB7-2B16-4EFE-8C29-C0FFAA4542A8}" type="datetimeFigureOut">
              <a:rPr lang="en-GB"/>
              <a:pPr>
                <a:defRPr/>
              </a:pPr>
              <a:t>03/02/2022</a:t>
            </a:fld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909"/>
            <a:ext cx="533527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9A45FB30-B059-4098-A6DE-CE0F2E8BB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2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9B2E-6FDF-6B46-A0F5-C56A53938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CC4D5-68B0-344C-850B-282FB503E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F7CB-A2E2-ED40-88BF-B05197DF2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60B8-0C8C-454A-AEA1-29C6532F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A79B1-2E35-4246-8E12-A55AEA03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56D6-C6A4-954F-A5F0-90246142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433C4-7984-2B4C-A94B-90414507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E6A04-12CD-C943-9F5B-6A48ADD2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8246-97B0-3D45-BBAB-A3A98143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0E5B6-0341-D449-8F6D-A2D481E3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1B854-6A84-5B44-AA9D-AF04F3050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C983D-586F-5748-93F1-3D70FBCB9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ADA1-17E9-AA4D-B2CD-B7FC0276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E627-25D9-714A-994E-FE133927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96BB1-885D-A64F-9C07-0B8CF203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3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AC9D-055F-4613-9B9D-D2D68D79266F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8238-880A-41B5-BB02-664B6B1B7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186634" cy="582594"/>
          </a:xfrm>
        </p:spPr>
        <p:txBody>
          <a:bodyPr/>
          <a:lstStyle>
            <a:lvl1pPr>
              <a:defRPr sz="3600"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4572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84B1-BB62-42BB-9E42-586D8804CC55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57239-F7A3-4F8D-B266-88770ADBE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F4C3-43AA-4E47-AF87-641DFE80A116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0D1C-FCEC-4837-8CE6-5AA46A6AB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04" y="21035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1547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71546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99C3-55F5-4D35-AE57-C3820B5CC3F3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373B7-D450-4921-863E-5DE61F2D42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67" y="18413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7" y="1071546"/>
            <a:ext cx="4040188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7" y="1785926"/>
            <a:ext cx="4040188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3" y="1071546"/>
            <a:ext cx="4041775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43" y="1785926"/>
            <a:ext cx="4041775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42BE-7FD7-43FB-BCA7-E040B8856BD4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2049-0ACC-4643-89E8-5E356E28E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60648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C46A-2597-454D-937F-E40E018F9CD9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089-B5AB-4858-B292-3BB39F676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07F3-A984-4926-8DF5-F14F22FF2FA7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F071-D9A4-4072-814A-FFBD5FF4EE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 b="1">
                <a:solidFill>
                  <a:srgbClr val="EA1E88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2ECC-246F-4654-8EB1-8FAA04CD076E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61-3120-41EA-9A92-3C27CD8E12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C640-D6D7-4146-B734-2602C297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E545-2798-1640-99DE-38457B50A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EEA95-3125-1344-AB99-62F8217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D4D7A-EF30-CE4A-9D58-76E296F4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C84E4-6686-3646-97F1-1F6A8A92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478632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1736" y="1071555"/>
            <a:ext cx="4706952" cy="365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4546" y="5357826"/>
            <a:ext cx="5486400" cy="814374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2580-5F41-4E19-A1D2-F90AE23C1A3E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00D81-BD7C-4F81-B66B-34F3AC78E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5825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071556"/>
            <a:ext cx="82296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DE6BC-F914-461B-B727-DF989861C258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E90F-C377-4DA8-8CE9-7BEEBA8E9B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9D02-C21C-4C8C-BBA2-6DA1AF76FAD3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2F0A-F786-4B58-B231-985960DA2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2A4DD-612F-1349-8BD3-A71305DA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37F6D-61E2-43F6-94B6-735D2855A8F8}" type="datetimeFigureOut">
              <a:rPr lang="en-US" smtClean="0"/>
              <a:pPr>
                <a:defRPr/>
              </a:pPr>
              <a:t>2/3/2022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87CE8-9608-DE41-AD98-6F33CDAA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949F-A968-774F-A745-80A34C80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2920-BB13-49A0-A312-8D9E5D6B3D7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513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A001-6D24-F443-B189-76C6D015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D67E5-7A9A-CF4F-AD4A-76244695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72D00-8991-0140-A358-9F11B3DB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6E64A-1D08-3F49-AA68-27C3EC1B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EE5B-4993-3244-AC2B-9A7659D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93E3-9DE7-104B-8CDB-E1FBBF10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3A07-DCE0-6B48-9DF4-56B14AEA3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00D07-08EB-3441-8331-B10015C12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A1D55-8B67-C040-AAD0-614D9401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900AA-BFE6-5249-B878-5D96C2EE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82C5-1903-FB4B-BDA6-4D57C28D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E573-4B14-444C-8C7A-0605A3BC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30D13-FA3D-CE41-B0D6-41445DEA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F21BC-DB6E-6242-BA5B-D0992ED75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416F3-6296-7648-88EC-CB06B49D6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85BC45-5518-D141-AD6A-A76B3D1DE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8A3F0-69BB-B446-BF6B-27A00EA4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C4105-17FE-C54F-8B2B-3864D16D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98598-6B55-B842-8632-36BACF42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A6CF-8E10-D540-8DE8-93A2373B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15AF0-D969-C545-86D7-15DFFEA8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63F3B-EBB1-384C-8F6C-A7FE94BD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F486F-1441-C043-A429-37458DD4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4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B7955-F0A3-474D-BE29-DC29779B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FBC3A-078E-5644-945E-75F03F9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DB312-F322-C54C-BC04-2E238BB4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3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2DB9-3DF9-BD4A-A1CF-42DB825D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AE8D-5C38-9449-876E-F854FD38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215F1-BDD3-394A-8BF9-21B0F0168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0DC40-CBDA-9549-AE7F-8C64056E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E118C-659B-0A4A-BBE7-E7B08C11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95ADD-C850-824B-B619-FF3C4186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7B83-A5D4-FD49-A9FE-CECA44BE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DFC09-60BB-2545-8E76-86122ADD5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47609-1B84-A348-9B47-210A73C77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D41C8-F173-B740-AA4D-DDEA7FB5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C5C8D-3E9D-474D-A096-6547F4AA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50FE0-856F-DE40-9DDA-C46A05D2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96550-9E4C-4F43-9990-93388699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0DC1E-884A-954F-8B2E-CC6808F4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4DD5-9AD9-4E4D-997A-17494592F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988B0-3402-554E-ADE8-5578D19040B0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9ACA4-DAD0-B746-AB80-D6276E0CE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7824-D40B-A543-A13A-DFA2B96DC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0057D2-B216-5B4A-9C50-7EA3C4779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68ED8-A7E7-0249-82FF-7C595F200327}"/>
              </a:ext>
            </a:extLst>
          </p:cNvPr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7545" y="274638"/>
            <a:ext cx="6768752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237F6D-61E2-43F6-94B6-735D2855A8F8}" type="datetimeFigureOut">
              <a:rPr lang="en-US"/>
              <a:pPr>
                <a:defRPr/>
              </a:pPr>
              <a:t>2/3/2022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A2920-BB13-49A0-A312-8D9E5D6B3D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Line 3"/>
          <p:cNvSpPr>
            <a:spLocks noChangeShapeType="1"/>
          </p:cNvSpPr>
          <p:nvPr userDrawn="1"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50800">
            <a:solidFill>
              <a:srgbClr val="EA1E88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 sz="2000">
              <a:latin typeface="Barclays Sans" pitchFamily="34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7DEBB-ACFD-3943-ABA1-68B28EFCC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1645" r="11008" b="23248"/>
          <a:stretch/>
        </p:blipFill>
        <p:spPr>
          <a:xfrm>
            <a:off x="6983365" y="188640"/>
            <a:ext cx="1765099" cy="6685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create.kahoot.it/share/applicant-event-kahoot/97b6e807-78d9-4d54-8b34-82517e017777" TargetMode="Externa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FFEC6F-4AE7-4B81-BF2A-1E7292FAE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EA1E88"/>
                </a:solidFill>
                <a:cs typeface="Arial"/>
              </a:rPr>
              <a:t>Welcome to A Level</a:t>
            </a:r>
            <a:br>
              <a:rPr lang="en-GB" b="1" dirty="0">
                <a:cs typeface="Arial"/>
              </a:rPr>
            </a:br>
            <a:r>
              <a:rPr lang="en-GB" b="1" dirty="0">
                <a:solidFill>
                  <a:srgbClr val="EA1E88"/>
                </a:solidFill>
                <a:cs typeface="Arial"/>
              </a:rPr>
              <a:t> Psychology</a:t>
            </a:r>
            <a:endParaRPr lang="en-GB" b="1" dirty="0">
              <a:solidFill>
                <a:srgbClr val="EA1E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D20A4-CD31-4332-9780-F123FBF3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" y="0"/>
            <a:ext cx="4505469" cy="3910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460BF-5722-46BA-9C6F-A7C0DD04B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02" y="3942382"/>
            <a:ext cx="1932384" cy="19168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3236A8-B03F-4F81-AB62-1EF0D85C7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7506"/>
      </p:ext>
    </p:extLst>
  </p:cSld>
  <p:clrMapOvr>
    <a:masterClrMapping/>
  </p:clrMapOvr>
  <p:transition advTm="38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AD5F-8D2E-4DB2-BCE2-28407EDB5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PSYCHOLOGY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32990-1B55-4741-A772-04CE29DB2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0800000" flipV="1">
            <a:off x="4915948" y="2865952"/>
            <a:ext cx="3982993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Psychology is the scientific study of the human mind and behaviour.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95CACF-0B5E-4DA9-96B5-0D7AF2738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7" y="1437502"/>
            <a:ext cx="3982995" cy="398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B752D-4098-4870-847A-3ACF68B68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5948" y="1437502"/>
            <a:ext cx="398299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WHAT IS THE DEFINITION OF PSYCHOLOGY?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74637B-DB08-4B83-9878-081DDB683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4145"/>
      </p:ext>
    </p:extLst>
  </p:cSld>
  <p:clrMapOvr>
    <a:masterClrMapping/>
  </p:clrMapOvr>
  <p:transition advTm="75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AAE3-3815-420D-AA0E-66A5822E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Assessments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8E6E3D6-A8F3-47EB-AFBC-C9417CC30335}"/>
              </a:ext>
            </a:extLst>
          </p:cNvPr>
          <p:cNvSpPr/>
          <p:nvPr/>
        </p:nvSpPr>
        <p:spPr>
          <a:xfrm>
            <a:off x="158620" y="1091682"/>
            <a:ext cx="2873829" cy="448802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Paper 1</a:t>
            </a:r>
          </a:p>
          <a:p>
            <a:pPr algn="ctr"/>
            <a:endParaRPr lang="en-GB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Social influence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Attachment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Memory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Psychopathology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2 hours</a:t>
            </a:r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33% of the final grade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87AFC952-E548-4769-B9AD-89A22FD1F864}"/>
              </a:ext>
            </a:extLst>
          </p:cNvPr>
          <p:cNvSpPr/>
          <p:nvPr/>
        </p:nvSpPr>
        <p:spPr>
          <a:xfrm>
            <a:off x="3172410" y="1091682"/>
            <a:ext cx="2873829" cy="4488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Paper 2</a:t>
            </a:r>
          </a:p>
          <a:p>
            <a:pPr algn="ctr"/>
            <a:endParaRPr lang="en-GB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Research Methods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Biopsychology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Approaches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2 hours</a:t>
            </a:r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33% of the final grade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E4C45C9-D801-49D1-AB22-121375613F60}"/>
              </a:ext>
            </a:extLst>
          </p:cNvPr>
          <p:cNvSpPr/>
          <p:nvPr/>
        </p:nvSpPr>
        <p:spPr>
          <a:xfrm>
            <a:off x="6174263" y="1091682"/>
            <a:ext cx="2873829" cy="4488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Paper 3</a:t>
            </a:r>
          </a:p>
          <a:p>
            <a:pPr algn="ctr"/>
            <a:endParaRPr lang="en-GB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Issues </a:t>
            </a:r>
            <a:r>
              <a:rPr lang="en-GB" sz="2400" b="1"/>
              <a:t>and debates </a:t>
            </a:r>
            <a:r>
              <a:rPr lang="en-GB" sz="2400" b="1" dirty="0"/>
              <a:t>in Psychology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Gender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Schizophrenia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/>
              <a:t>Forensic Psychology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2 hours</a:t>
            </a:r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33% of the final grade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9970D-5845-48C6-8B8E-536D361A4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41102"/>
      </p:ext>
    </p:extLst>
  </p:cSld>
  <p:clrMapOvr>
    <a:masterClrMapping/>
  </p:clrMapOvr>
  <p:transition advTm="255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Entry requirements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10B576F-F9F2-44B5-BA99-C5FCFA4E9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363408"/>
              </p:ext>
            </p:extLst>
          </p:nvPr>
        </p:nvGraphicFramePr>
        <p:xfrm>
          <a:off x="457200" y="1143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D12989-26B4-478B-9B7D-7ED5357E28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298537"/>
      </p:ext>
    </p:extLst>
  </p:cSld>
  <p:clrMapOvr>
    <a:masterClrMapping/>
  </p:clrMapOvr>
  <p:transition advTm="51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6D96-CE08-4EA4-BB7B-86E30D82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(10 MINUTES)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D879D-AF22-410D-A55D-785374455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38660" y="1302713"/>
            <a:ext cx="3402227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Your Task is to research the </a:t>
            </a:r>
            <a:r>
              <a:rPr lang="en-GB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Psychodynamic Approach</a:t>
            </a:r>
            <a:r>
              <a:rPr lang="en-GB" sz="2400" dirty="0"/>
              <a:t>. Here are some key terms for you to search online: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Sigmund Freud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Unconscious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Id, Ego, Superego</a:t>
            </a:r>
          </a:p>
          <a:p>
            <a:endParaRPr lang="en-GB" sz="2400" dirty="0">
              <a:latin typeface="Utopia Std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27139D-4AF5-486D-AD47-CB7A4BF5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181648"/>
              </p:ext>
            </p:extLst>
          </p:nvPr>
        </p:nvGraphicFramePr>
        <p:xfrm>
          <a:off x="-436607" y="1226684"/>
          <a:ext cx="6170141" cy="440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8595DB-FF8C-4454-A829-049CE27E7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594"/>
      </p:ext>
    </p:extLst>
  </p:cSld>
  <p:clrMapOvr>
    <a:masterClrMapping/>
  </p:clrMapOvr>
  <p:transition advTm="154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6D96-CE08-4EA4-BB7B-86E30D82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(10 MINUTES)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D879D-AF22-410D-A55D-785374455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38660" y="1302713"/>
            <a:ext cx="3402227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Your Task is to research the </a:t>
            </a:r>
            <a:r>
              <a:rPr lang="en-GB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Psychodynamic Approach</a:t>
            </a:r>
            <a:r>
              <a:rPr lang="en-GB" sz="2400" dirty="0"/>
              <a:t>. Here are some key terms for you to search online: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Sigmund Freud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Unconscious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Id, Ego, Superego</a:t>
            </a:r>
          </a:p>
          <a:p>
            <a:endParaRPr lang="en-GB" sz="2400" dirty="0">
              <a:latin typeface="Utopia Std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27139D-4AF5-486D-AD47-CB7A4BF5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/>
          </p:nvPr>
        </p:nvGraphicFramePr>
        <p:xfrm>
          <a:off x="-436607" y="1226684"/>
          <a:ext cx="6170141" cy="440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4C6566-3FD2-47D1-82DF-657D65E85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9940"/>
      </p:ext>
    </p:extLst>
  </p:cSld>
  <p:clrMapOvr>
    <a:masterClrMapping/>
  </p:clrMapOvr>
  <p:transition advTm="142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61F-5E17-4517-BBB0-FD69120B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84F0-45B2-4432-9602-F12F6D6C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56D0F6-94A5-4C39-A2A2-55A0FD10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08" cy="58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3EC67-924F-4F35-85C9-A125856947FB}"/>
              </a:ext>
            </a:extLst>
          </p:cNvPr>
          <p:cNvSpPr/>
          <p:nvPr/>
        </p:nvSpPr>
        <p:spPr>
          <a:xfrm>
            <a:off x="195943" y="186612"/>
            <a:ext cx="3265714" cy="166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5"/>
              </a:rPr>
              <a:t>Applicant event Kahoot</a:t>
            </a:r>
            <a:endParaRPr lang="en-GB" dirty="0"/>
          </a:p>
          <a:p>
            <a:pPr algn="ctr"/>
            <a:r>
              <a:rPr lang="en-GB" dirty="0"/>
              <a:t>(hover over the link, hold ctrl </a:t>
            </a:r>
            <a:r>
              <a:rPr lang="en-GB"/>
              <a:t>and click on the link)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ACB739-9661-4E79-93F0-FBEB1BB18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55331"/>
      </p:ext>
    </p:extLst>
  </p:cSld>
  <p:clrMapOvr>
    <a:masterClrMapping/>
  </p:clrMapOvr>
  <p:transition advTm="15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" id="{D09FBBAE-C80E-4AD7-B717-909F9317EE9B}" vid="{4150F558-D1AE-473C-B215-EF0FAD3EAE15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" id="{D09FBBAE-C80E-4AD7-B717-909F9317EE9B}" vid="{18CFF016-FE01-4940-8B0B-781A7B202A0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D34B926D6EE478F24547FBD597C2D" ma:contentTypeVersion="8" ma:contentTypeDescription="Create a new document." ma:contentTypeScope="" ma:versionID="e351e420286dae2735614232cca0e639">
  <xsd:schema xmlns:xsd="http://www.w3.org/2001/XMLSchema" xmlns:xs="http://www.w3.org/2001/XMLSchema" xmlns:p="http://schemas.microsoft.com/office/2006/metadata/properties" xmlns:ns2="b0459244-f2f5-45e0-b999-edcfab156ebf" xmlns:ns3="c5648a7e-0887-4aee-92d2-2b406a472fe4" targetNamespace="http://schemas.microsoft.com/office/2006/metadata/properties" ma:root="true" ma:fieldsID="9549d5a7d88add7e6f50dc4410878dcf" ns2:_="" ns3:_="">
    <xsd:import namespace="b0459244-f2f5-45e0-b999-edcfab156ebf"/>
    <xsd:import namespace="c5648a7e-0887-4aee-92d2-2b406a472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59244-f2f5-45e0-b999-edcfab156e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48a7e-0887-4aee-92d2-2b406a472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E356C6-A3C5-4C56-A275-C06F195DB1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839818-E1BF-4EC4-8880-1B9C1E74A1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459244-f2f5-45e0-b999-edcfab156ebf"/>
    <ds:schemaRef ds:uri="c5648a7e-0887-4aee-92d2-2b406a472f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8B785B-6B14-4BF5-AE98-2D1F8FF3F266}">
  <ds:schemaRefs>
    <ds:schemaRef ds:uri="http://schemas.microsoft.com/office/2006/documentManagement/types"/>
    <ds:schemaRef ds:uri="b0459244-f2f5-45e0-b999-edcfab156eb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5648a7e-0887-4aee-92d2-2b406a472fe4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206</Words>
  <Application>Microsoft Office PowerPoint</Application>
  <PresentationFormat>On-screen Show (4:3)</PresentationFormat>
  <Paragraphs>67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Barclays Sans</vt:lpstr>
      <vt:lpstr>Calibri</vt:lpstr>
      <vt:lpstr>Calibri Light</vt:lpstr>
      <vt:lpstr>Times New Roman</vt:lpstr>
      <vt:lpstr>Utopia Std</vt:lpstr>
      <vt:lpstr>1_Custom Design</vt:lpstr>
      <vt:lpstr>Office Theme</vt:lpstr>
      <vt:lpstr>Welcome to A Level  Psychology</vt:lpstr>
      <vt:lpstr>INTRODUCTION TO PSYCHOLOGY</vt:lpstr>
      <vt:lpstr>Assessments</vt:lpstr>
      <vt:lpstr>Entry requirements</vt:lpstr>
      <vt:lpstr>ACTIVITY (10 MINUTES)</vt:lpstr>
      <vt:lpstr>ACTIVITY (10 MINUTES)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Colin Butler</dc:creator>
  <cp:lastModifiedBy>Raj Bhindi</cp:lastModifiedBy>
  <cp:revision>45</cp:revision>
  <cp:lastPrinted>2019-08-19T11:56:52Z</cp:lastPrinted>
  <dcterms:created xsi:type="dcterms:W3CDTF">2010-10-20T20:33:21Z</dcterms:created>
  <dcterms:modified xsi:type="dcterms:W3CDTF">2022-02-03T09:04:52Z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0x0101002F6D34B926D6EE478F24547FBD597C2D</vt:lpwstr>
  </property>
</Properties>
</file>